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076139575" r:id="rId3"/>
    <p:sldId id="2076139573" r:id="rId4"/>
    <p:sldId id="2076139574" r:id="rId5"/>
    <p:sldId id="2076139571" r:id="rId6"/>
    <p:sldId id="2076139570" r:id="rId7"/>
    <p:sldId id="2076139572" r:id="rId8"/>
    <p:sldId id="2076139569" r:id="rId9"/>
    <p:sldId id="474" r:id="rId10"/>
    <p:sldId id="2076139568" r:id="rId11"/>
    <p:sldId id="2076139564" r:id="rId12"/>
    <p:sldId id="20889" r:id="rId13"/>
    <p:sldId id="20890" r:id="rId14"/>
    <p:sldId id="2076139565" r:id="rId15"/>
    <p:sldId id="2076139566" r:id="rId16"/>
    <p:sldId id="20888" r:id="rId17"/>
    <p:sldId id="2076139567" r:id="rId18"/>
    <p:sldId id="2076139563" r:id="rId19"/>
    <p:sldId id="20886" r:id="rId20"/>
    <p:sldId id="20887" r:id="rId21"/>
    <p:sldId id="257" r:id="rId22"/>
    <p:sldId id="20885" r:id="rId23"/>
    <p:sldId id="2076139554" r:id="rId24"/>
    <p:sldId id="2076139561" r:id="rId25"/>
    <p:sldId id="2076139562" r:id="rId26"/>
    <p:sldId id="265" r:id="rId27"/>
    <p:sldId id="2076139539" r:id="rId28"/>
    <p:sldId id="263" r:id="rId29"/>
    <p:sldId id="24056" r:id="rId30"/>
    <p:sldId id="268" r:id="rId31"/>
    <p:sldId id="24066" r:id="rId32"/>
    <p:sldId id="267" r:id="rId33"/>
    <p:sldId id="271" r:id="rId34"/>
    <p:sldId id="270" r:id="rId35"/>
    <p:sldId id="262" r:id="rId36"/>
    <p:sldId id="279" r:id="rId37"/>
    <p:sldId id="2076139545" r:id="rId38"/>
    <p:sldId id="2076139555" r:id="rId39"/>
    <p:sldId id="2076139557" r:id="rId40"/>
    <p:sldId id="2076139558" r:id="rId41"/>
    <p:sldId id="272" r:id="rId42"/>
    <p:sldId id="273" r:id="rId43"/>
    <p:sldId id="2076139556" r:id="rId44"/>
    <p:sldId id="275" r:id="rId45"/>
    <p:sldId id="276" r:id="rId46"/>
    <p:sldId id="277" r:id="rId47"/>
    <p:sldId id="260" r:id="rId48"/>
    <p:sldId id="261" r:id="rId49"/>
    <p:sldId id="2076139559" r:id="rId50"/>
    <p:sldId id="2076139560" r:id="rId51"/>
    <p:sldId id="264" r:id="rId52"/>
    <p:sldId id="259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CC"/>
    <a:srgbClr val="FFC000"/>
    <a:srgbClr val="00FF00"/>
    <a:srgbClr val="F71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5106001995\Desktop\20210809%20AG65_Panel_Wet\src\02_TempHumid_inside_bag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5106001995\Desktop\20210809%20AG65_Panel_Wet\src\02_TempHumid_20201008_outsidebag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pPr>
            <a:r>
              <a:rPr lang="en-US" dirty="0"/>
              <a:t> Temperature[C] </a:t>
            </a:r>
            <a:r>
              <a:rPr lang="en-US" dirty="0">
                <a:solidFill>
                  <a:srgbClr val="0000CC"/>
                </a:solidFill>
              </a:rPr>
              <a:t>Inside Bag</a:t>
            </a:r>
            <a:r>
              <a:rPr lang="en-US" dirty="0"/>
              <a:t>(SSVE-&gt;SOEM)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'02_TempHumid_inside_bag'!$D$1</c:f>
              <c:strCache>
                <c:ptCount val="1"/>
                <c:pt idx="0">
                  <c:v>Temperature[C]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'02_TempHumid_inside_bag'!$C$2:$C$1347</c:f>
              <c:strCache>
                <c:ptCount val="1346"/>
                <c:pt idx="0">
                  <c:v>2020/09/10 16:00:00</c:v>
                </c:pt>
                <c:pt idx="1">
                  <c:v>2020/09/10 16:30:00</c:v>
                </c:pt>
                <c:pt idx="2">
                  <c:v>2020/09/10 17:00:00</c:v>
                </c:pt>
                <c:pt idx="3">
                  <c:v>2020/09/10 17:30:00</c:v>
                </c:pt>
                <c:pt idx="4">
                  <c:v>2020/09/10 18:00:00</c:v>
                </c:pt>
                <c:pt idx="5">
                  <c:v>2020/09/10 18:30:00</c:v>
                </c:pt>
                <c:pt idx="6">
                  <c:v>2020/09/10 19:00:00</c:v>
                </c:pt>
                <c:pt idx="7">
                  <c:v>2020/09/10 19:30:00</c:v>
                </c:pt>
                <c:pt idx="8">
                  <c:v>2020/09/10 20:00:00</c:v>
                </c:pt>
                <c:pt idx="9">
                  <c:v>2020/09/10 20:30:00</c:v>
                </c:pt>
                <c:pt idx="10">
                  <c:v>2020/09/10 21:00:00</c:v>
                </c:pt>
                <c:pt idx="11">
                  <c:v>2020/09/10 21:30:00</c:v>
                </c:pt>
                <c:pt idx="12">
                  <c:v>2020/09/10 22:00:00</c:v>
                </c:pt>
                <c:pt idx="13">
                  <c:v>2020/09/10 22:30:00</c:v>
                </c:pt>
                <c:pt idx="14">
                  <c:v>2020/09/10 23:00:00</c:v>
                </c:pt>
                <c:pt idx="15">
                  <c:v>2020/09/10 23:30:00</c:v>
                </c:pt>
                <c:pt idx="16">
                  <c:v>2020/09/10 00:00:00</c:v>
                </c:pt>
                <c:pt idx="17">
                  <c:v>2020/09/11 00:30:00</c:v>
                </c:pt>
                <c:pt idx="18">
                  <c:v>2020/09/11 01:00:00</c:v>
                </c:pt>
                <c:pt idx="19">
                  <c:v>2020/09/11 01:30:00</c:v>
                </c:pt>
                <c:pt idx="20">
                  <c:v>2020/09/11 02:00:00</c:v>
                </c:pt>
                <c:pt idx="21">
                  <c:v>2020/09/11 02:30:00</c:v>
                </c:pt>
                <c:pt idx="22">
                  <c:v>2020/09/11 03:00:00</c:v>
                </c:pt>
                <c:pt idx="23">
                  <c:v>2020/09/11 03:30:00</c:v>
                </c:pt>
                <c:pt idx="24">
                  <c:v>2020/09/11 04:00:00</c:v>
                </c:pt>
                <c:pt idx="25">
                  <c:v>2020/09/11 04:30:00</c:v>
                </c:pt>
                <c:pt idx="26">
                  <c:v>2020/09/11 05:00:00</c:v>
                </c:pt>
                <c:pt idx="27">
                  <c:v>2020/09/11 05:30:00</c:v>
                </c:pt>
                <c:pt idx="28">
                  <c:v>2020/09/11 06:00:00</c:v>
                </c:pt>
                <c:pt idx="29">
                  <c:v>2020/09/11 06:30:00</c:v>
                </c:pt>
                <c:pt idx="30">
                  <c:v>2020/09/11 07:00:00</c:v>
                </c:pt>
                <c:pt idx="31">
                  <c:v>2020/09/11 07:30:00</c:v>
                </c:pt>
                <c:pt idx="32">
                  <c:v>2020/09/11 08:00:00</c:v>
                </c:pt>
                <c:pt idx="33">
                  <c:v>2020/09/11 08:30:00</c:v>
                </c:pt>
                <c:pt idx="34">
                  <c:v>2020/09/11 09:00:00</c:v>
                </c:pt>
                <c:pt idx="35">
                  <c:v>2020/09/11 09:30:00</c:v>
                </c:pt>
                <c:pt idx="36">
                  <c:v>2020/09/11 10:00:00</c:v>
                </c:pt>
                <c:pt idx="37">
                  <c:v>2020/09/11 10:30:00</c:v>
                </c:pt>
                <c:pt idx="38">
                  <c:v>2020/09/11 11:00:00</c:v>
                </c:pt>
                <c:pt idx="39">
                  <c:v>2020/09/11 11:30:00</c:v>
                </c:pt>
                <c:pt idx="40">
                  <c:v>2020/09/11 12:00:00</c:v>
                </c:pt>
                <c:pt idx="41">
                  <c:v>2020/09/11 12:30:00</c:v>
                </c:pt>
                <c:pt idx="42">
                  <c:v>2020/09/11 13:00:00</c:v>
                </c:pt>
                <c:pt idx="43">
                  <c:v>2020/09/11 13:30:00</c:v>
                </c:pt>
                <c:pt idx="44">
                  <c:v>2020/09/11 14:00:00</c:v>
                </c:pt>
                <c:pt idx="45">
                  <c:v>2020/09/11 14:30:00</c:v>
                </c:pt>
                <c:pt idx="46">
                  <c:v>2020/09/11 15:00:00</c:v>
                </c:pt>
                <c:pt idx="47">
                  <c:v>2020/09/11 15:30:00</c:v>
                </c:pt>
                <c:pt idx="48">
                  <c:v>2020/09/11 16:00:00</c:v>
                </c:pt>
                <c:pt idx="49">
                  <c:v>2020/09/11 16:30:00</c:v>
                </c:pt>
                <c:pt idx="50">
                  <c:v>2020/09/11 17:00:00</c:v>
                </c:pt>
                <c:pt idx="51">
                  <c:v>2020/09/11 17:30:00</c:v>
                </c:pt>
                <c:pt idx="52">
                  <c:v>2020/09/11 18:00:00</c:v>
                </c:pt>
                <c:pt idx="53">
                  <c:v>2020/09/11 18:30:00</c:v>
                </c:pt>
                <c:pt idx="54">
                  <c:v>2020/09/11 19:00:00</c:v>
                </c:pt>
                <c:pt idx="55">
                  <c:v>2020/09/11 19:30:00</c:v>
                </c:pt>
                <c:pt idx="56">
                  <c:v>2020/09/11 20:00:00</c:v>
                </c:pt>
                <c:pt idx="57">
                  <c:v>2020/09/11 20:30:00</c:v>
                </c:pt>
                <c:pt idx="58">
                  <c:v>2020/09/11 21:00:00</c:v>
                </c:pt>
                <c:pt idx="59">
                  <c:v>2020/09/11 21:30:00</c:v>
                </c:pt>
                <c:pt idx="60">
                  <c:v>2020/09/11 22:00:00</c:v>
                </c:pt>
                <c:pt idx="61">
                  <c:v>2020/09/11 22:30:00</c:v>
                </c:pt>
                <c:pt idx="62">
                  <c:v>2020/09/11 23:00:00</c:v>
                </c:pt>
                <c:pt idx="63">
                  <c:v>2020/09/11 23:30:00</c:v>
                </c:pt>
                <c:pt idx="64">
                  <c:v>2020/09/12 00:00:00</c:v>
                </c:pt>
                <c:pt idx="65">
                  <c:v>2020/09/12 00:30:00</c:v>
                </c:pt>
                <c:pt idx="66">
                  <c:v>2020/09/12 01:00:00</c:v>
                </c:pt>
                <c:pt idx="67">
                  <c:v>2020/09/12 01:30:00</c:v>
                </c:pt>
                <c:pt idx="68">
                  <c:v>2020/09/12 02:00:00</c:v>
                </c:pt>
                <c:pt idx="69">
                  <c:v>2020/09/12 02:30:00</c:v>
                </c:pt>
                <c:pt idx="70">
                  <c:v>2020/09/12 03:00:00</c:v>
                </c:pt>
                <c:pt idx="71">
                  <c:v>2020/09/12 03:30:00</c:v>
                </c:pt>
                <c:pt idx="72">
                  <c:v>2020/09/12 04:00:00</c:v>
                </c:pt>
                <c:pt idx="73">
                  <c:v>2020/09/12 04:30:00</c:v>
                </c:pt>
                <c:pt idx="74">
                  <c:v>2020/09/12 05:00:00</c:v>
                </c:pt>
                <c:pt idx="75">
                  <c:v>2020/09/12 05:30:00</c:v>
                </c:pt>
                <c:pt idx="76">
                  <c:v>2020/09/12 06:00:00</c:v>
                </c:pt>
                <c:pt idx="77">
                  <c:v>2020/09/12 06:30:00</c:v>
                </c:pt>
                <c:pt idx="78">
                  <c:v>2020/09/12 07:00:00</c:v>
                </c:pt>
                <c:pt idx="79">
                  <c:v>2020/09/12 07:30:00</c:v>
                </c:pt>
                <c:pt idx="80">
                  <c:v>2020/09/12 08:00:00</c:v>
                </c:pt>
                <c:pt idx="81">
                  <c:v>2020/09/12 08:30:00</c:v>
                </c:pt>
                <c:pt idx="82">
                  <c:v>2020/09/12 09:00:00</c:v>
                </c:pt>
                <c:pt idx="83">
                  <c:v>2020/09/12 09:30:00</c:v>
                </c:pt>
                <c:pt idx="84">
                  <c:v>2020/09/12 10:00:00</c:v>
                </c:pt>
                <c:pt idx="85">
                  <c:v>2020/09/12 10:30:00</c:v>
                </c:pt>
                <c:pt idx="86">
                  <c:v>2020/09/12 11:00:00</c:v>
                </c:pt>
                <c:pt idx="87">
                  <c:v>2020/09/12 11:30:00</c:v>
                </c:pt>
                <c:pt idx="88">
                  <c:v>2020/09/12 12:00:00</c:v>
                </c:pt>
                <c:pt idx="89">
                  <c:v>2020/09/12 12:30:00</c:v>
                </c:pt>
                <c:pt idx="90">
                  <c:v>2020/09/12 13:00:00</c:v>
                </c:pt>
                <c:pt idx="91">
                  <c:v>2020/09/12 13:30:00</c:v>
                </c:pt>
                <c:pt idx="92">
                  <c:v>2020/09/12 14:00:00</c:v>
                </c:pt>
                <c:pt idx="93">
                  <c:v>2020/09/12 14:30:00</c:v>
                </c:pt>
                <c:pt idx="94">
                  <c:v>2020/09/12 15:00:00</c:v>
                </c:pt>
                <c:pt idx="95">
                  <c:v>2020/09/12 15:30:00</c:v>
                </c:pt>
                <c:pt idx="96">
                  <c:v>2020/09/12 16:00:00</c:v>
                </c:pt>
                <c:pt idx="97">
                  <c:v>2020/09/12 16:30:00</c:v>
                </c:pt>
                <c:pt idx="98">
                  <c:v>2020/09/12 17:00:00</c:v>
                </c:pt>
                <c:pt idx="99">
                  <c:v>2020/09/12 17:30:00</c:v>
                </c:pt>
                <c:pt idx="100">
                  <c:v>2020/09/12 18:00:00</c:v>
                </c:pt>
                <c:pt idx="101">
                  <c:v>2020/09/12 18:30:00</c:v>
                </c:pt>
                <c:pt idx="102">
                  <c:v>2020/09/12 19:00:00</c:v>
                </c:pt>
                <c:pt idx="103">
                  <c:v>2020/09/12 19:30:00</c:v>
                </c:pt>
                <c:pt idx="104">
                  <c:v>2020/09/12 20:00:00</c:v>
                </c:pt>
                <c:pt idx="105">
                  <c:v>2020/09/12 20:30:00</c:v>
                </c:pt>
                <c:pt idx="106">
                  <c:v>2020/09/12 21:00:00</c:v>
                </c:pt>
                <c:pt idx="107">
                  <c:v>2020/09/12 21:30:00</c:v>
                </c:pt>
                <c:pt idx="108">
                  <c:v>2020/09/12 22:00:00</c:v>
                </c:pt>
                <c:pt idx="109">
                  <c:v>2020/09/12 22:30:00</c:v>
                </c:pt>
                <c:pt idx="110">
                  <c:v>2020/09/12 23:00:00</c:v>
                </c:pt>
                <c:pt idx="111">
                  <c:v>2020/09/12 23:30:00</c:v>
                </c:pt>
                <c:pt idx="112">
                  <c:v>2020/09/13 00:00:00</c:v>
                </c:pt>
                <c:pt idx="113">
                  <c:v>2020/09/13 00:30:00</c:v>
                </c:pt>
                <c:pt idx="114">
                  <c:v>2020/09/13 01:00:00</c:v>
                </c:pt>
                <c:pt idx="115">
                  <c:v>2020/09/13 01:30:00</c:v>
                </c:pt>
                <c:pt idx="116">
                  <c:v>2020/09/13 02:00:00</c:v>
                </c:pt>
                <c:pt idx="117">
                  <c:v>2020/09/13 02:30:00</c:v>
                </c:pt>
                <c:pt idx="118">
                  <c:v>2020/09/13 03:00:00</c:v>
                </c:pt>
                <c:pt idx="119">
                  <c:v>2020/09/13 03:30:00</c:v>
                </c:pt>
                <c:pt idx="120">
                  <c:v>2020/09/13 04:00:00</c:v>
                </c:pt>
                <c:pt idx="121">
                  <c:v>2020/09/13 04:30:00</c:v>
                </c:pt>
                <c:pt idx="122">
                  <c:v>2020/09/13 05:00:00</c:v>
                </c:pt>
                <c:pt idx="123">
                  <c:v>2020/09/13 05:30:00</c:v>
                </c:pt>
                <c:pt idx="124">
                  <c:v>2020/09/13 06:00:00</c:v>
                </c:pt>
                <c:pt idx="125">
                  <c:v>2020/09/13 06:30:00</c:v>
                </c:pt>
                <c:pt idx="126">
                  <c:v>2020/09/13 07:00:00</c:v>
                </c:pt>
                <c:pt idx="127">
                  <c:v>2020/09/13 07:30:00</c:v>
                </c:pt>
                <c:pt idx="128">
                  <c:v>2020/09/13 08:00:00</c:v>
                </c:pt>
                <c:pt idx="129">
                  <c:v>2020/09/13 08:30:00</c:v>
                </c:pt>
                <c:pt idx="130">
                  <c:v>2020/09/13 09:00:00</c:v>
                </c:pt>
                <c:pt idx="131">
                  <c:v>2020/09/13 09:30:00</c:v>
                </c:pt>
                <c:pt idx="132">
                  <c:v>2020/09/13 10:00:00</c:v>
                </c:pt>
                <c:pt idx="133">
                  <c:v>2020/09/13 10:30:00</c:v>
                </c:pt>
                <c:pt idx="134">
                  <c:v>2020/09/13 11:00:00</c:v>
                </c:pt>
                <c:pt idx="135">
                  <c:v>2020/09/13 11:30:00</c:v>
                </c:pt>
                <c:pt idx="136">
                  <c:v>2020/09/13 12:00:00</c:v>
                </c:pt>
                <c:pt idx="137">
                  <c:v>2020/09/13 12:30:00</c:v>
                </c:pt>
                <c:pt idx="138">
                  <c:v>2020/09/13 13:00:00</c:v>
                </c:pt>
                <c:pt idx="139">
                  <c:v>2020/09/13 13:30:00</c:v>
                </c:pt>
                <c:pt idx="140">
                  <c:v>2020/09/13 14:00:00</c:v>
                </c:pt>
                <c:pt idx="141">
                  <c:v>2020/09/13 14:30:00</c:v>
                </c:pt>
                <c:pt idx="142">
                  <c:v>2020/09/13 15:00:00</c:v>
                </c:pt>
                <c:pt idx="143">
                  <c:v>2020/09/13 15:30:00</c:v>
                </c:pt>
                <c:pt idx="144">
                  <c:v>2020/09/13 16:00:00</c:v>
                </c:pt>
                <c:pt idx="145">
                  <c:v>2020/09/13 16:30:00</c:v>
                </c:pt>
                <c:pt idx="146">
                  <c:v>2020/09/13 17:00:00</c:v>
                </c:pt>
                <c:pt idx="147">
                  <c:v>2020/09/13 17:30:00</c:v>
                </c:pt>
                <c:pt idx="148">
                  <c:v>2020/09/13 18:00:00</c:v>
                </c:pt>
                <c:pt idx="149">
                  <c:v>2020/09/13 18:30:00</c:v>
                </c:pt>
                <c:pt idx="150">
                  <c:v>2020/09/13 19:00:00</c:v>
                </c:pt>
                <c:pt idx="151">
                  <c:v>2020/09/13 19:30:00</c:v>
                </c:pt>
                <c:pt idx="152">
                  <c:v>2020/09/13 20:00:00</c:v>
                </c:pt>
                <c:pt idx="153">
                  <c:v>2020/09/13 20:30:00</c:v>
                </c:pt>
                <c:pt idx="154">
                  <c:v>2020/09/13 21:00:00</c:v>
                </c:pt>
                <c:pt idx="155">
                  <c:v>2020/09/13 21:30:00</c:v>
                </c:pt>
                <c:pt idx="156">
                  <c:v>2020/09/13 22:00:00</c:v>
                </c:pt>
                <c:pt idx="157">
                  <c:v>2020/09/13 22:30:00</c:v>
                </c:pt>
                <c:pt idx="158">
                  <c:v>2020/09/13 23:00:00</c:v>
                </c:pt>
                <c:pt idx="159">
                  <c:v>2020/09/13 23:30:00</c:v>
                </c:pt>
                <c:pt idx="160">
                  <c:v>2020/09/13 00:00:00</c:v>
                </c:pt>
                <c:pt idx="161">
                  <c:v>2020/09/14 00:30:00</c:v>
                </c:pt>
                <c:pt idx="162">
                  <c:v>2020/09/14 01:00:00</c:v>
                </c:pt>
                <c:pt idx="163">
                  <c:v>2020/09/14 01:30:00</c:v>
                </c:pt>
                <c:pt idx="164">
                  <c:v>2020/09/14 02:00:00</c:v>
                </c:pt>
                <c:pt idx="165">
                  <c:v>2020/09/14 02:30:00</c:v>
                </c:pt>
                <c:pt idx="166">
                  <c:v>2020/09/14 03:00:00</c:v>
                </c:pt>
                <c:pt idx="167">
                  <c:v>2020/09/14 03:30:00</c:v>
                </c:pt>
                <c:pt idx="168">
                  <c:v>2020/09/14 04:00:00</c:v>
                </c:pt>
                <c:pt idx="169">
                  <c:v>2020/09/14 04:30:00</c:v>
                </c:pt>
                <c:pt idx="170">
                  <c:v>2020/09/14 05:00:00</c:v>
                </c:pt>
                <c:pt idx="171">
                  <c:v>2020/09/14 05:30:00</c:v>
                </c:pt>
                <c:pt idx="172">
                  <c:v>2020/09/14 06:00:00</c:v>
                </c:pt>
                <c:pt idx="173">
                  <c:v>2020/09/14 06:30:00</c:v>
                </c:pt>
                <c:pt idx="174">
                  <c:v>2020/09/14 07:00:00</c:v>
                </c:pt>
                <c:pt idx="175">
                  <c:v>2020/09/14 07:30:00</c:v>
                </c:pt>
                <c:pt idx="176">
                  <c:v>2020/09/14 08:00:00</c:v>
                </c:pt>
                <c:pt idx="177">
                  <c:v>2020/09/14 08:30:00</c:v>
                </c:pt>
                <c:pt idx="178">
                  <c:v>2020/09/14 09:00:00</c:v>
                </c:pt>
                <c:pt idx="179">
                  <c:v>2020/09/14 09:30:00</c:v>
                </c:pt>
                <c:pt idx="180">
                  <c:v>2020/09/14 10:00:00</c:v>
                </c:pt>
                <c:pt idx="181">
                  <c:v>2020/09/14 10:30:00</c:v>
                </c:pt>
                <c:pt idx="182">
                  <c:v>2020/09/14 11:00:00</c:v>
                </c:pt>
                <c:pt idx="183">
                  <c:v>2020/09/14 11:30:00</c:v>
                </c:pt>
                <c:pt idx="184">
                  <c:v>2020/09/14 12:00:00</c:v>
                </c:pt>
                <c:pt idx="185">
                  <c:v>2020/09/14 12:30:00</c:v>
                </c:pt>
                <c:pt idx="186">
                  <c:v>2020/09/14 13:00:00</c:v>
                </c:pt>
                <c:pt idx="187">
                  <c:v>2020/09/14 13:30:00</c:v>
                </c:pt>
                <c:pt idx="188">
                  <c:v>2020/09/14 14:00:00</c:v>
                </c:pt>
                <c:pt idx="189">
                  <c:v>2020/09/14 14:30:00</c:v>
                </c:pt>
                <c:pt idx="190">
                  <c:v>2020/09/14 15:00:00</c:v>
                </c:pt>
                <c:pt idx="191">
                  <c:v>2020/09/14 15:30:00</c:v>
                </c:pt>
                <c:pt idx="192">
                  <c:v>2020/09/14 16:00:00</c:v>
                </c:pt>
                <c:pt idx="193">
                  <c:v>2020/09/14 16:30:00</c:v>
                </c:pt>
                <c:pt idx="194">
                  <c:v>2020/09/14 17:00:00</c:v>
                </c:pt>
                <c:pt idx="195">
                  <c:v>2020/09/14 17:30:00</c:v>
                </c:pt>
                <c:pt idx="196">
                  <c:v>2020/09/14 18:00:00</c:v>
                </c:pt>
                <c:pt idx="197">
                  <c:v>2020/09/14 18:30:00</c:v>
                </c:pt>
                <c:pt idx="198">
                  <c:v>2020/09/14 19:00:00</c:v>
                </c:pt>
                <c:pt idx="199">
                  <c:v>2020/09/14 19:30:00</c:v>
                </c:pt>
                <c:pt idx="200">
                  <c:v>2020/09/14 20:00:00</c:v>
                </c:pt>
                <c:pt idx="201">
                  <c:v>2020/09/14 20:30:00</c:v>
                </c:pt>
                <c:pt idx="202">
                  <c:v>2020/09/14 21:00:00</c:v>
                </c:pt>
                <c:pt idx="203">
                  <c:v>2020/09/14 21:30:00</c:v>
                </c:pt>
                <c:pt idx="204">
                  <c:v>2020/09/14 22:00:00</c:v>
                </c:pt>
                <c:pt idx="205">
                  <c:v>2020/09/14 22:30:00</c:v>
                </c:pt>
                <c:pt idx="206">
                  <c:v>2020/09/14 23:00:00</c:v>
                </c:pt>
                <c:pt idx="207">
                  <c:v>2020/09/14 23:30:00</c:v>
                </c:pt>
                <c:pt idx="208">
                  <c:v>2020/09/14 00:00:00</c:v>
                </c:pt>
                <c:pt idx="209">
                  <c:v>2020/09/15 00:30:00</c:v>
                </c:pt>
                <c:pt idx="210">
                  <c:v>2020/09/15 01:00:00</c:v>
                </c:pt>
                <c:pt idx="211">
                  <c:v>2020/09/15 01:30:00</c:v>
                </c:pt>
                <c:pt idx="212">
                  <c:v>2020/09/15 02:00:00</c:v>
                </c:pt>
                <c:pt idx="213">
                  <c:v>2020/09/15 02:30:00</c:v>
                </c:pt>
                <c:pt idx="214">
                  <c:v>2020/09/15 03:00:00</c:v>
                </c:pt>
                <c:pt idx="215">
                  <c:v>2020/09/15 03:30:00</c:v>
                </c:pt>
                <c:pt idx="216">
                  <c:v>2020/09/15 04:00:00</c:v>
                </c:pt>
                <c:pt idx="217">
                  <c:v>2020/09/15 04:30:00</c:v>
                </c:pt>
                <c:pt idx="218">
                  <c:v>2020/09/15 05:00:00</c:v>
                </c:pt>
                <c:pt idx="219">
                  <c:v>2020/09/15 05:30:00</c:v>
                </c:pt>
                <c:pt idx="220">
                  <c:v>2020/09/15 06:00:00</c:v>
                </c:pt>
                <c:pt idx="221">
                  <c:v>2020/09/15 06:30:00</c:v>
                </c:pt>
                <c:pt idx="222">
                  <c:v>2020/09/15 07:00:00</c:v>
                </c:pt>
                <c:pt idx="223">
                  <c:v>2020/09/15 07:30:00</c:v>
                </c:pt>
                <c:pt idx="224">
                  <c:v>2020/09/15 08:00:00</c:v>
                </c:pt>
                <c:pt idx="225">
                  <c:v>2020/09/15 08:30:00</c:v>
                </c:pt>
                <c:pt idx="226">
                  <c:v>2020/09/15 09:00:00</c:v>
                </c:pt>
                <c:pt idx="227">
                  <c:v>2020/09/15 09:30:00</c:v>
                </c:pt>
                <c:pt idx="228">
                  <c:v>2020/09/15 10:00:00</c:v>
                </c:pt>
                <c:pt idx="229">
                  <c:v>2020/09/15 10:30:00</c:v>
                </c:pt>
                <c:pt idx="230">
                  <c:v>2020/09/15 11:00:00</c:v>
                </c:pt>
                <c:pt idx="231">
                  <c:v>2020/09/15 11:30:00</c:v>
                </c:pt>
                <c:pt idx="232">
                  <c:v>2020/09/15 12:00:00</c:v>
                </c:pt>
                <c:pt idx="233">
                  <c:v>2020/09/15 12:30:00</c:v>
                </c:pt>
                <c:pt idx="234">
                  <c:v>2020/09/15 13:00:00</c:v>
                </c:pt>
                <c:pt idx="235">
                  <c:v>2020/09/15 13:30:00</c:v>
                </c:pt>
                <c:pt idx="236">
                  <c:v>2020/09/15 14:00:00</c:v>
                </c:pt>
                <c:pt idx="237">
                  <c:v>2020/09/15 14:30:00</c:v>
                </c:pt>
                <c:pt idx="238">
                  <c:v>2020/09/15 15:00:00</c:v>
                </c:pt>
                <c:pt idx="239">
                  <c:v>2020/09/15 15:30:00</c:v>
                </c:pt>
                <c:pt idx="240">
                  <c:v>2020/09/15 16:00:00</c:v>
                </c:pt>
                <c:pt idx="241">
                  <c:v>2020/09/15 16:30:00</c:v>
                </c:pt>
                <c:pt idx="242">
                  <c:v>2020/09/15 17:00:00</c:v>
                </c:pt>
                <c:pt idx="243">
                  <c:v>2020/09/15 17:30:00</c:v>
                </c:pt>
                <c:pt idx="244">
                  <c:v>2020/09/15 18:00:00</c:v>
                </c:pt>
                <c:pt idx="245">
                  <c:v>2020/09/15 18:30:00</c:v>
                </c:pt>
                <c:pt idx="246">
                  <c:v>2020/09/15 19:00:00</c:v>
                </c:pt>
                <c:pt idx="247">
                  <c:v>2020/09/15 19:30:00</c:v>
                </c:pt>
                <c:pt idx="248">
                  <c:v>2020/09/15 20:00:00</c:v>
                </c:pt>
                <c:pt idx="249">
                  <c:v>2020/09/15 20:30:00</c:v>
                </c:pt>
                <c:pt idx="250">
                  <c:v>2020/09/15 21:00:00</c:v>
                </c:pt>
                <c:pt idx="251">
                  <c:v>2020/09/15 21:30:00</c:v>
                </c:pt>
                <c:pt idx="252">
                  <c:v>2020/09/15 22:00:00</c:v>
                </c:pt>
                <c:pt idx="253">
                  <c:v>2020/09/15 22:30:00</c:v>
                </c:pt>
                <c:pt idx="254">
                  <c:v>2020/09/15 23:00:00</c:v>
                </c:pt>
                <c:pt idx="255">
                  <c:v>2020/09/15 23:30:00</c:v>
                </c:pt>
                <c:pt idx="256">
                  <c:v>2020/09/16 00:00:00</c:v>
                </c:pt>
                <c:pt idx="257">
                  <c:v>2020/09/16 00:30:00</c:v>
                </c:pt>
                <c:pt idx="258">
                  <c:v>2020/09/16 01:00:00</c:v>
                </c:pt>
                <c:pt idx="259">
                  <c:v>2020/09/16 01:30:00</c:v>
                </c:pt>
                <c:pt idx="260">
                  <c:v>2020/09/16 02:00:00</c:v>
                </c:pt>
                <c:pt idx="261">
                  <c:v>2020/09/16 02:30:00</c:v>
                </c:pt>
                <c:pt idx="262">
                  <c:v>2020/09/16 03:00:00</c:v>
                </c:pt>
                <c:pt idx="263">
                  <c:v>2020/09/16 03:30:00</c:v>
                </c:pt>
                <c:pt idx="264">
                  <c:v>2020/09/16 04:00:00</c:v>
                </c:pt>
                <c:pt idx="265">
                  <c:v>2020/09/16 04:30:00</c:v>
                </c:pt>
                <c:pt idx="266">
                  <c:v>2020/09/16 05:00:00</c:v>
                </c:pt>
                <c:pt idx="267">
                  <c:v>2020/09/16 05:30:00</c:v>
                </c:pt>
                <c:pt idx="268">
                  <c:v>2020/09/16 06:00:00</c:v>
                </c:pt>
                <c:pt idx="269">
                  <c:v>2020/09/16 06:30:00</c:v>
                </c:pt>
                <c:pt idx="270">
                  <c:v>2020/09/16 07:00:00</c:v>
                </c:pt>
                <c:pt idx="271">
                  <c:v>2020/09/16 07:30:00</c:v>
                </c:pt>
                <c:pt idx="272">
                  <c:v>2020/09/16 08:00:00</c:v>
                </c:pt>
                <c:pt idx="273">
                  <c:v>2020/09/16 08:30:00</c:v>
                </c:pt>
                <c:pt idx="274">
                  <c:v>2020/09/16 09:00:00</c:v>
                </c:pt>
                <c:pt idx="275">
                  <c:v>2020/09/16 09:30:00</c:v>
                </c:pt>
                <c:pt idx="276">
                  <c:v>2020/09/16 10:00:00</c:v>
                </c:pt>
                <c:pt idx="277">
                  <c:v>2020/09/16 10:30:00</c:v>
                </c:pt>
                <c:pt idx="278">
                  <c:v>2020/09/16 11:00:00</c:v>
                </c:pt>
                <c:pt idx="279">
                  <c:v>2020/09/16 11:30:00</c:v>
                </c:pt>
                <c:pt idx="280">
                  <c:v>2020/09/16 12:00:00</c:v>
                </c:pt>
                <c:pt idx="281">
                  <c:v>2020/09/16 12:30:00</c:v>
                </c:pt>
                <c:pt idx="282">
                  <c:v>2020/09/16 13:00:00</c:v>
                </c:pt>
                <c:pt idx="283">
                  <c:v>2020/09/16 13:30:00</c:v>
                </c:pt>
                <c:pt idx="284">
                  <c:v>2020/09/16 14:00:00</c:v>
                </c:pt>
                <c:pt idx="285">
                  <c:v>2020/09/16 14:30:00</c:v>
                </c:pt>
                <c:pt idx="286">
                  <c:v>2020/09/16 15:00:00</c:v>
                </c:pt>
                <c:pt idx="287">
                  <c:v>2020/09/16 15:30:00</c:v>
                </c:pt>
                <c:pt idx="288">
                  <c:v>2020/09/16 16:00:00</c:v>
                </c:pt>
                <c:pt idx="289">
                  <c:v>2020/09/16 16:30:00</c:v>
                </c:pt>
                <c:pt idx="290">
                  <c:v>2020/09/16 17:00:00</c:v>
                </c:pt>
                <c:pt idx="291">
                  <c:v>2020/09/16 17:30:00</c:v>
                </c:pt>
                <c:pt idx="292">
                  <c:v>2020/09/16 18:00:00</c:v>
                </c:pt>
                <c:pt idx="293">
                  <c:v>2020/09/16 18:30:00</c:v>
                </c:pt>
                <c:pt idx="294">
                  <c:v>2020/09/16 19:00:00</c:v>
                </c:pt>
                <c:pt idx="295">
                  <c:v>2020/09/16 19:30:00</c:v>
                </c:pt>
                <c:pt idx="296">
                  <c:v>2020/09/16 20:00:00</c:v>
                </c:pt>
                <c:pt idx="297">
                  <c:v>2020/09/16 20:30:00</c:v>
                </c:pt>
                <c:pt idx="298">
                  <c:v>2020/09/16 21:00:00</c:v>
                </c:pt>
                <c:pt idx="299">
                  <c:v>2020/09/16 21:30:00</c:v>
                </c:pt>
                <c:pt idx="300">
                  <c:v>2020/09/16 22:00:00</c:v>
                </c:pt>
                <c:pt idx="301">
                  <c:v>2020/09/16 22:30:00</c:v>
                </c:pt>
                <c:pt idx="302">
                  <c:v>2020/09/16 23:00:00</c:v>
                </c:pt>
                <c:pt idx="303">
                  <c:v>2020/09/16 23:30:00</c:v>
                </c:pt>
                <c:pt idx="304">
                  <c:v>2020/09/17 00:00:00</c:v>
                </c:pt>
                <c:pt idx="305">
                  <c:v>2020/09/17 00:30:00</c:v>
                </c:pt>
                <c:pt idx="306">
                  <c:v>2020/09/17 01:00:00</c:v>
                </c:pt>
                <c:pt idx="307">
                  <c:v>2020/09/17 01:30:00</c:v>
                </c:pt>
                <c:pt idx="308">
                  <c:v>2020/09/17 02:00:00</c:v>
                </c:pt>
                <c:pt idx="309">
                  <c:v>2020/09/17 02:30:00</c:v>
                </c:pt>
                <c:pt idx="310">
                  <c:v>2020/09/17 03:00:00</c:v>
                </c:pt>
                <c:pt idx="311">
                  <c:v>2020/09/17 03:30:00</c:v>
                </c:pt>
                <c:pt idx="312">
                  <c:v>2020/09/17 04:00:00</c:v>
                </c:pt>
                <c:pt idx="313">
                  <c:v>2020/09/17 04:30:00</c:v>
                </c:pt>
                <c:pt idx="314">
                  <c:v>2020/09/17 05:00:00</c:v>
                </c:pt>
                <c:pt idx="315">
                  <c:v>2020/09/17 05:30:00</c:v>
                </c:pt>
                <c:pt idx="316">
                  <c:v>2020/09/17 06:00:00</c:v>
                </c:pt>
                <c:pt idx="317">
                  <c:v>2020/09/17 06:30:00</c:v>
                </c:pt>
                <c:pt idx="318">
                  <c:v>2020/09/17 07:00:00</c:v>
                </c:pt>
                <c:pt idx="319">
                  <c:v>2020/09/17 07:30:00</c:v>
                </c:pt>
                <c:pt idx="320">
                  <c:v>2020/09/17 08:00:00</c:v>
                </c:pt>
                <c:pt idx="321">
                  <c:v>2020/09/17 08:30:00</c:v>
                </c:pt>
                <c:pt idx="322">
                  <c:v>2020/09/17 09:00:00</c:v>
                </c:pt>
                <c:pt idx="323">
                  <c:v>2020/09/17 09:30:00</c:v>
                </c:pt>
                <c:pt idx="324">
                  <c:v>2020/09/17 10:00:00</c:v>
                </c:pt>
                <c:pt idx="325">
                  <c:v>2020/09/17 10:30:00</c:v>
                </c:pt>
                <c:pt idx="326">
                  <c:v>2020/09/17 11:00:00</c:v>
                </c:pt>
                <c:pt idx="327">
                  <c:v>2020/09/17 11:30:00</c:v>
                </c:pt>
                <c:pt idx="328">
                  <c:v>2020/09/17 12:00:00</c:v>
                </c:pt>
                <c:pt idx="329">
                  <c:v>2020/09/17 12:30:00</c:v>
                </c:pt>
                <c:pt idx="330">
                  <c:v>2020/09/17 13:00:00</c:v>
                </c:pt>
                <c:pt idx="331">
                  <c:v>2020/09/17 13:30:00</c:v>
                </c:pt>
                <c:pt idx="332">
                  <c:v>2020/09/17 14:00:00</c:v>
                </c:pt>
                <c:pt idx="333">
                  <c:v>2020/09/17 14:30:00</c:v>
                </c:pt>
                <c:pt idx="334">
                  <c:v>2020/09/17 15:00:00</c:v>
                </c:pt>
                <c:pt idx="335">
                  <c:v>2020/09/17 15:30:00</c:v>
                </c:pt>
                <c:pt idx="336">
                  <c:v>2020/09/17 16:00:00</c:v>
                </c:pt>
                <c:pt idx="337">
                  <c:v>2020/09/17 16:30:00</c:v>
                </c:pt>
                <c:pt idx="338">
                  <c:v>2020/09/17 17:00:00</c:v>
                </c:pt>
                <c:pt idx="339">
                  <c:v>2020/09/17 17:30:00</c:v>
                </c:pt>
                <c:pt idx="340">
                  <c:v>2020/09/17 18:00:00</c:v>
                </c:pt>
                <c:pt idx="341">
                  <c:v>2020/09/17 18:30:00</c:v>
                </c:pt>
                <c:pt idx="342">
                  <c:v>2020/09/17 19:00:00</c:v>
                </c:pt>
                <c:pt idx="343">
                  <c:v>2020/09/17 19:30:00</c:v>
                </c:pt>
                <c:pt idx="344">
                  <c:v>2020/09/17 20:00:00</c:v>
                </c:pt>
                <c:pt idx="345">
                  <c:v>2020/09/17 20:30:00</c:v>
                </c:pt>
                <c:pt idx="346">
                  <c:v>2020/09/17 21:00:00</c:v>
                </c:pt>
                <c:pt idx="347">
                  <c:v>2020/09/17 21:30:00</c:v>
                </c:pt>
                <c:pt idx="348">
                  <c:v>2020/09/17 22:00:00</c:v>
                </c:pt>
                <c:pt idx="349">
                  <c:v>2020/09/17 22:30:00</c:v>
                </c:pt>
                <c:pt idx="350">
                  <c:v>2020/09/17 23:00:00</c:v>
                </c:pt>
                <c:pt idx="351">
                  <c:v>2020/09/17 23:30:00</c:v>
                </c:pt>
                <c:pt idx="352">
                  <c:v>2020/09/17 00:00:00</c:v>
                </c:pt>
                <c:pt idx="353">
                  <c:v>2020/09/18 00:30:00</c:v>
                </c:pt>
                <c:pt idx="354">
                  <c:v>2020/09/18 01:00:00</c:v>
                </c:pt>
                <c:pt idx="355">
                  <c:v>2020/09/18 01:30:00</c:v>
                </c:pt>
                <c:pt idx="356">
                  <c:v>2020/09/18 02:00:00</c:v>
                </c:pt>
                <c:pt idx="357">
                  <c:v>2020/09/18 02:30:00</c:v>
                </c:pt>
                <c:pt idx="358">
                  <c:v>2020/09/18 03:00:00</c:v>
                </c:pt>
                <c:pt idx="359">
                  <c:v>2020/09/18 03:30:00</c:v>
                </c:pt>
                <c:pt idx="360">
                  <c:v>2020/09/18 04:00:00</c:v>
                </c:pt>
                <c:pt idx="361">
                  <c:v>2020/09/18 04:30:00</c:v>
                </c:pt>
                <c:pt idx="362">
                  <c:v>2020/09/18 05:00:00</c:v>
                </c:pt>
                <c:pt idx="363">
                  <c:v>2020/09/18 05:30:00</c:v>
                </c:pt>
                <c:pt idx="364">
                  <c:v>2020/09/18 06:00:00</c:v>
                </c:pt>
                <c:pt idx="365">
                  <c:v>2020/09/18 06:30:00</c:v>
                </c:pt>
                <c:pt idx="366">
                  <c:v>2020/09/18 07:00:00</c:v>
                </c:pt>
                <c:pt idx="367">
                  <c:v>2020/09/18 07:30:00</c:v>
                </c:pt>
                <c:pt idx="368">
                  <c:v>2020/09/18 08:00:00</c:v>
                </c:pt>
                <c:pt idx="369">
                  <c:v>2020/09/18 08:30:00</c:v>
                </c:pt>
                <c:pt idx="370">
                  <c:v>2020/09/18 09:00:00</c:v>
                </c:pt>
                <c:pt idx="371">
                  <c:v>2020/09/18 09:30:00</c:v>
                </c:pt>
                <c:pt idx="372">
                  <c:v>2020/09/18 10:00:00</c:v>
                </c:pt>
                <c:pt idx="373">
                  <c:v>2020/09/18 10:30:00</c:v>
                </c:pt>
                <c:pt idx="374">
                  <c:v>2020/09/18 11:00:00</c:v>
                </c:pt>
                <c:pt idx="375">
                  <c:v>2020/09/18 11:30:00</c:v>
                </c:pt>
                <c:pt idx="376">
                  <c:v>2020/09/18 12:00:00</c:v>
                </c:pt>
                <c:pt idx="377">
                  <c:v>2020/09/18 12:30:00</c:v>
                </c:pt>
                <c:pt idx="378">
                  <c:v>2020/09/18 13:00:00</c:v>
                </c:pt>
                <c:pt idx="379">
                  <c:v>2020/09/18 13:30:00</c:v>
                </c:pt>
                <c:pt idx="380">
                  <c:v>2020/09/18 14:00:00</c:v>
                </c:pt>
                <c:pt idx="381">
                  <c:v>2020/09/18 14:30:00</c:v>
                </c:pt>
                <c:pt idx="382">
                  <c:v>2020/09/18 15:00:00</c:v>
                </c:pt>
                <c:pt idx="383">
                  <c:v>2020/09/18 15:30:00</c:v>
                </c:pt>
                <c:pt idx="384">
                  <c:v>2020/09/18 16:00:00</c:v>
                </c:pt>
                <c:pt idx="385">
                  <c:v>2020/09/18 16:30:00</c:v>
                </c:pt>
                <c:pt idx="386">
                  <c:v>2020/09/18 17:00:00</c:v>
                </c:pt>
                <c:pt idx="387">
                  <c:v>2020/09/18 17:30:00</c:v>
                </c:pt>
                <c:pt idx="388">
                  <c:v>2020/09/18 18:00:00</c:v>
                </c:pt>
                <c:pt idx="389">
                  <c:v>2020/09/18 18:30:00</c:v>
                </c:pt>
                <c:pt idx="390">
                  <c:v>2020/09/18 19:00:00</c:v>
                </c:pt>
                <c:pt idx="391">
                  <c:v>2020/09/18 19:30:00</c:v>
                </c:pt>
                <c:pt idx="392">
                  <c:v>2020/09/18 20:00:00</c:v>
                </c:pt>
                <c:pt idx="393">
                  <c:v>2020/09/18 20:30:00</c:v>
                </c:pt>
                <c:pt idx="394">
                  <c:v>2020/09/18 21:00:00</c:v>
                </c:pt>
                <c:pt idx="395">
                  <c:v>2020/09/18 21:30:00</c:v>
                </c:pt>
                <c:pt idx="396">
                  <c:v>2020/09/18 22:00:00</c:v>
                </c:pt>
                <c:pt idx="397">
                  <c:v>2020/09/18 22:30:00</c:v>
                </c:pt>
                <c:pt idx="398">
                  <c:v>2020/09/18 23:00:00</c:v>
                </c:pt>
                <c:pt idx="399">
                  <c:v>2020/09/18 23:30:00</c:v>
                </c:pt>
                <c:pt idx="400">
                  <c:v>2020/09/19 00:00:00</c:v>
                </c:pt>
                <c:pt idx="401">
                  <c:v>2020/09/19 00:30:00</c:v>
                </c:pt>
                <c:pt idx="402">
                  <c:v>2020/09/19 01:00:00</c:v>
                </c:pt>
                <c:pt idx="403">
                  <c:v>2020/09/19 01:30:00</c:v>
                </c:pt>
                <c:pt idx="404">
                  <c:v>2020/09/19 02:00:00</c:v>
                </c:pt>
                <c:pt idx="405">
                  <c:v>2020/09/19 02:30:00</c:v>
                </c:pt>
                <c:pt idx="406">
                  <c:v>2020/09/19 03:00:00</c:v>
                </c:pt>
                <c:pt idx="407">
                  <c:v>2020/09/19 03:30:00</c:v>
                </c:pt>
                <c:pt idx="408">
                  <c:v>2020/09/19 04:00:00</c:v>
                </c:pt>
                <c:pt idx="409">
                  <c:v>2020/09/19 04:30:00</c:v>
                </c:pt>
                <c:pt idx="410">
                  <c:v>2020/09/19 05:00:00</c:v>
                </c:pt>
                <c:pt idx="411">
                  <c:v>2020/09/19 05:30:00</c:v>
                </c:pt>
                <c:pt idx="412">
                  <c:v>2020/09/19 06:00:00</c:v>
                </c:pt>
                <c:pt idx="413">
                  <c:v>2020/09/19 06:30:00</c:v>
                </c:pt>
                <c:pt idx="414">
                  <c:v>2020/09/19 07:00:00</c:v>
                </c:pt>
                <c:pt idx="415">
                  <c:v>2020/09/19 07:30:00</c:v>
                </c:pt>
                <c:pt idx="416">
                  <c:v>2020/09/19 08:00:00</c:v>
                </c:pt>
                <c:pt idx="417">
                  <c:v>2020/09/19 08:30:00</c:v>
                </c:pt>
                <c:pt idx="418">
                  <c:v>2020/09/19 09:00:00</c:v>
                </c:pt>
                <c:pt idx="419">
                  <c:v>2020/09/19 09:30:00</c:v>
                </c:pt>
                <c:pt idx="420">
                  <c:v>2020/09/19 10:00:00</c:v>
                </c:pt>
                <c:pt idx="421">
                  <c:v>2020/09/19 10:30:00</c:v>
                </c:pt>
                <c:pt idx="422">
                  <c:v>2020/09/19 11:00:00</c:v>
                </c:pt>
                <c:pt idx="423">
                  <c:v>2020/09/19 11:30:00</c:v>
                </c:pt>
                <c:pt idx="424">
                  <c:v>2020/09/19 12:00:00</c:v>
                </c:pt>
                <c:pt idx="425">
                  <c:v>2020/09/19 12:30:00</c:v>
                </c:pt>
                <c:pt idx="426">
                  <c:v>2020/09/19 13:00:00</c:v>
                </c:pt>
                <c:pt idx="427">
                  <c:v>2020/09/19 13:30:00</c:v>
                </c:pt>
                <c:pt idx="428">
                  <c:v>2020/09/19 14:00:00</c:v>
                </c:pt>
                <c:pt idx="429">
                  <c:v>2020/09/19 14:30:00</c:v>
                </c:pt>
                <c:pt idx="430">
                  <c:v>2020/09/19 15:00:00</c:v>
                </c:pt>
                <c:pt idx="431">
                  <c:v>2020/09/19 15:30:00</c:v>
                </c:pt>
                <c:pt idx="432">
                  <c:v>2020/09/19 16:00:00</c:v>
                </c:pt>
                <c:pt idx="433">
                  <c:v>2020/09/19 16:30:00</c:v>
                </c:pt>
                <c:pt idx="434">
                  <c:v>2020/09/19 17:00:00</c:v>
                </c:pt>
                <c:pt idx="435">
                  <c:v>2020/09/19 17:30:00</c:v>
                </c:pt>
                <c:pt idx="436">
                  <c:v>2020/09/19 18:00:00</c:v>
                </c:pt>
                <c:pt idx="437">
                  <c:v>2020/09/19 18:30:00</c:v>
                </c:pt>
                <c:pt idx="438">
                  <c:v>2020/09/19 19:00:00</c:v>
                </c:pt>
                <c:pt idx="439">
                  <c:v>2020/09/19 19:30:00</c:v>
                </c:pt>
                <c:pt idx="440">
                  <c:v>2020/09/19 20:00:00</c:v>
                </c:pt>
                <c:pt idx="441">
                  <c:v>2020/09/19 20:30:00</c:v>
                </c:pt>
                <c:pt idx="442">
                  <c:v>2020/09/19 21:00:00</c:v>
                </c:pt>
                <c:pt idx="443">
                  <c:v>2020/09/19 21:30:00</c:v>
                </c:pt>
                <c:pt idx="444">
                  <c:v>2020/09/19 22:00:00</c:v>
                </c:pt>
                <c:pt idx="445">
                  <c:v>2020/09/19 22:30:00</c:v>
                </c:pt>
                <c:pt idx="446">
                  <c:v>2020/09/19 23:00:00</c:v>
                </c:pt>
                <c:pt idx="447">
                  <c:v>2020/09/19 23:30:00</c:v>
                </c:pt>
                <c:pt idx="448">
                  <c:v>2020/09/20 00:00:00</c:v>
                </c:pt>
                <c:pt idx="449">
                  <c:v>2020/09/20 00:30:00</c:v>
                </c:pt>
                <c:pt idx="450">
                  <c:v>2020/09/20 01:00:00</c:v>
                </c:pt>
                <c:pt idx="451">
                  <c:v>2020/09/20 01:30:00</c:v>
                </c:pt>
                <c:pt idx="452">
                  <c:v>2020/09/20 02:00:00</c:v>
                </c:pt>
                <c:pt idx="453">
                  <c:v>2020/09/20 02:30:00</c:v>
                </c:pt>
                <c:pt idx="454">
                  <c:v>2020/09/20 03:00:00</c:v>
                </c:pt>
                <c:pt idx="455">
                  <c:v>2020/09/20 03:30:00</c:v>
                </c:pt>
                <c:pt idx="456">
                  <c:v>2020/09/20 04:00:00</c:v>
                </c:pt>
                <c:pt idx="457">
                  <c:v>2020/09/20 04:30:00</c:v>
                </c:pt>
                <c:pt idx="458">
                  <c:v>2020/09/20 05:00:00</c:v>
                </c:pt>
                <c:pt idx="459">
                  <c:v>2020/09/20 05:30:00</c:v>
                </c:pt>
                <c:pt idx="460">
                  <c:v>2020/09/20 06:00:00</c:v>
                </c:pt>
                <c:pt idx="461">
                  <c:v>2020/09/20 06:30:00</c:v>
                </c:pt>
                <c:pt idx="462">
                  <c:v>2020/09/20 07:00:00</c:v>
                </c:pt>
                <c:pt idx="463">
                  <c:v>2020/09/20 07:30:00</c:v>
                </c:pt>
                <c:pt idx="464">
                  <c:v>2020/09/20 08:00:00</c:v>
                </c:pt>
                <c:pt idx="465">
                  <c:v>2020/09/20 08:30:00</c:v>
                </c:pt>
                <c:pt idx="466">
                  <c:v>2020/09/20 09:00:00</c:v>
                </c:pt>
                <c:pt idx="467">
                  <c:v>2020/09/20 09:30:00</c:v>
                </c:pt>
                <c:pt idx="468">
                  <c:v>2020/09/20 10:00:00</c:v>
                </c:pt>
                <c:pt idx="469">
                  <c:v>2020/09/20 10:30:00</c:v>
                </c:pt>
                <c:pt idx="470">
                  <c:v>2020/09/20 11:00:00</c:v>
                </c:pt>
                <c:pt idx="471">
                  <c:v>2020/09/20 11:30:00</c:v>
                </c:pt>
                <c:pt idx="472">
                  <c:v>2020/09/20 12:00:00</c:v>
                </c:pt>
                <c:pt idx="473">
                  <c:v>2020/09/20 12:30:00</c:v>
                </c:pt>
                <c:pt idx="474">
                  <c:v>2020/09/20 13:00:00</c:v>
                </c:pt>
                <c:pt idx="475">
                  <c:v>2020/09/20 13:30:00</c:v>
                </c:pt>
                <c:pt idx="476">
                  <c:v>2020/09/20 14:00:00</c:v>
                </c:pt>
                <c:pt idx="477">
                  <c:v>2020/09/20 14:30:00</c:v>
                </c:pt>
                <c:pt idx="478">
                  <c:v>2020/09/20 15:00:00</c:v>
                </c:pt>
                <c:pt idx="479">
                  <c:v>2020/09/20 15:30:00</c:v>
                </c:pt>
                <c:pt idx="480">
                  <c:v>2020/09/20 16:00:00</c:v>
                </c:pt>
                <c:pt idx="481">
                  <c:v>2020/09/20 16:30:00</c:v>
                </c:pt>
                <c:pt idx="482">
                  <c:v>2020/09/20 17:00:00</c:v>
                </c:pt>
                <c:pt idx="483">
                  <c:v>2020/09/20 17:30:00</c:v>
                </c:pt>
                <c:pt idx="484">
                  <c:v>2020/09/20 18:00:00</c:v>
                </c:pt>
                <c:pt idx="485">
                  <c:v>2020/09/20 18:30:00</c:v>
                </c:pt>
                <c:pt idx="486">
                  <c:v>2020/09/20 19:00:00</c:v>
                </c:pt>
                <c:pt idx="487">
                  <c:v>2020/09/20 19:30:00</c:v>
                </c:pt>
                <c:pt idx="488">
                  <c:v>2020/09/20 20:00:00</c:v>
                </c:pt>
                <c:pt idx="489">
                  <c:v>2020/09/20 20:30:00</c:v>
                </c:pt>
                <c:pt idx="490">
                  <c:v>2020/09/20 21:00:00</c:v>
                </c:pt>
                <c:pt idx="491">
                  <c:v>2020/09/20 21:30:00</c:v>
                </c:pt>
                <c:pt idx="492">
                  <c:v>2020/09/20 22:00:00</c:v>
                </c:pt>
                <c:pt idx="493">
                  <c:v>2020/09/20 22:30:00</c:v>
                </c:pt>
                <c:pt idx="494">
                  <c:v>2020/09/20 23:00:00</c:v>
                </c:pt>
                <c:pt idx="495">
                  <c:v>2020/09/20 23:30:00</c:v>
                </c:pt>
                <c:pt idx="496">
                  <c:v>2020/09/20 00:00:00</c:v>
                </c:pt>
                <c:pt idx="497">
                  <c:v>2020/09/21 00:30:00</c:v>
                </c:pt>
                <c:pt idx="498">
                  <c:v>2020/09/21 01:00:00</c:v>
                </c:pt>
                <c:pt idx="499">
                  <c:v>2020/09/21 01:30:00</c:v>
                </c:pt>
                <c:pt idx="500">
                  <c:v>2020/09/21 02:00:00</c:v>
                </c:pt>
                <c:pt idx="501">
                  <c:v>2020/09/21 02:30:00</c:v>
                </c:pt>
                <c:pt idx="502">
                  <c:v>2020/09/21 03:00:00</c:v>
                </c:pt>
                <c:pt idx="503">
                  <c:v>2020/09/21 03:30:00</c:v>
                </c:pt>
                <c:pt idx="504">
                  <c:v>2020/09/21 04:00:00</c:v>
                </c:pt>
                <c:pt idx="505">
                  <c:v>2020/09/21 04:30:00</c:v>
                </c:pt>
                <c:pt idx="506">
                  <c:v>2020/09/21 05:00:00</c:v>
                </c:pt>
                <c:pt idx="507">
                  <c:v>2020/09/21 05:30:00</c:v>
                </c:pt>
                <c:pt idx="508">
                  <c:v>2020/09/21 06:00:00</c:v>
                </c:pt>
                <c:pt idx="509">
                  <c:v>2020/09/21 06:30:00</c:v>
                </c:pt>
                <c:pt idx="510">
                  <c:v>2020/09/21 07:00:00</c:v>
                </c:pt>
                <c:pt idx="511">
                  <c:v>2020/09/21 07:30:00</c:v>
                </c:pt>
                <c:pt idx="512">
                  <c:v>2020/09/21 08:00:00</c:v>
                </c:pt>
                <c:pt idx="513">
                  <c:v>2020/09/21 08:30:00</c:v>
                </c:pt>
                <c:pt idx="514">
                  <c:v>2020/09/21 09:00:00</c:v>
                </c:pt>
                <c:pt idx="515">
                  <c:v>2020/09/21 09:30:00</c:v>
                </c:pt>
                <c:pt idx="516">
                  <c:v>2020/09/21 10:00:00</c:v>
                </c:pt>
                <c:pt idx="517">
                  <c:v>2020/09/21 10:30:00</c:v>
                </c:pt>
                <c:pt idx="518">
                  <c:v>2020/09/21 11:00:00</c:v>
                </c:pt>
                <c:pt idx="519">
                  <c:v>2020/09/21 11:30:00</c:v>
                </c:pt>
                <c:pt idx="520">
                  <c:v>2020/09/21 12:00:00</c:v>
                </c:pt>
                <c:pt idx="521">
                  <c:v>2020/09/21 12:30:00</c:v>
                </c:pt>
                <c:pt idx="522">
                  <c:v>2020/09/21 13:00:00</c:v>
                </c:pt>
                <c:pt idx="523">
                  <c:v>2020/09/21 13:30:00</c:v>
                </c:pt>
                <c:pt idx="524">
                  <c:v>2020/09/21 14:00:00</c:v>
                </c:pt>
                <c:pt idx="525">
                  <c:v>2020/09/21 14:30:00</c:v>
                </c:pt>
                <c:pt idx="526">
                  <c:v>2020/09/21 15:00:00</c:v>
                </c:pt>
                <c:pt idx="527">
                  <c:v>2020/09/21 15:30:00</c:v>
                </c:pt>
                <c:pt idx="528">
                  <c:v>2020/09/21 16:00:00</c:v>
                </c:pt>
                <c:pt idx="529">
                  <c:v>2020/09/21 16:30:00</c:v>
                </c:pt>
                <c:pt idx="530">
                  <c:v>2020/09/21 17:00:00</c:v>
                </c:pt>
                <c:pt idx="531">
                  <c:v>2020/09/21 17:30:00</c:v>
                </c:pt>
                <c:pt idx="532">
                  <c:v>2020/09/21 18:00:00</c:v>
                </c:pt>
                <c:pt idx="533">
                  <c:v>2020/09/21 18:30:00</c:v>
                </c:pt>
                <c:pt idx="534">
                  <c:v>2020/09/21 19:00:00</c:v>
                </c:pt>
                <c:pt idx="535">
                  <c:v>2020/09/21 19:30:00</c:v>
                </c:pt>
                <c:pt idx="536">
                  <c:v>2020/09/21 20:00:00</c:v>
                </c:pt>
                <c:pt idx="537">
                  <c:v>2020/09/21 20:30:00</c:v>
                </c:pt>
                <c:pt idx="538">
                  <c:v>2020/09/21 21:00:00</c:v>
                </c:pt>
                <c:pt idx="539">
                  <c:v>2020/09/21 21:30:00</c:v>
                </c:pt>
                <c:pt idx="540">
                  <c:v>2020/09/21 22:00:00</c:v>
                </c:pt>
                <c:pt idx="541">
                  <c:v>2020/09/21 22:30:00</c:v>
                </c:pt>
                <c:pt idx="542">
                  <c:v>2020/09/21 23:00:00</c:v>
                </c:pt>
                <c:pt idx="543">
                  <c:v>2020/09/21 23:30:00</c:v>
                </c:pt>
                <c:pt idx="544">
                  <c:v>2020/09/22 00:00:00</c:v>
                </c:pt>
                <c:pt idx="545">
                  <c:v>2020/09/22 00:30:00</c:v>
                </c:pt>
                <c:pt idx="546">
                  <c:v>2020/09/22 01:00:00</c:v>
                </c:pt>
                <c:pt idx="547">
                  <c:v>2020/09/22 01:30:00</c:v>
                </c:pt>
                <c:pt idx="548">
                  <c:v>2020/09/22 02:00:00</c:v>
                </c:pt>
                <c:pt idx="549">
                  <c:v>2020/09/22 02:30:00</c:v>
                </c:pt>
                <c:pt idx="550">
                  <c:v>2020/09/22 03:00:00</c:v>
                </c:pt>
                <c:pt idx="551">
                  <c:v>2020/09/22 03:30:00</c:v>
                </c:pt>
                <c:pt idx="552">
                  <c:v>2020/09/22 04:00:00</c:v>
                </c:pt>
                <c:pt idx="553">
                  <c:v>2020/09/22 04:30:00</c:v>
                </c:pt>
                <c:pt idx="554">
                  <c:v>2020/09/22 05:00:00</c:v>
                </c:pt>
                <c:pt idx="555">
                  <c:v>2020/09/22 05:30:00</c:v>
                </c:pt>
                <c:pt idx="556">
                  <c:v>2020/09/22 06:00:00</c:v>
                </c:pt>
                <c:pt idx="557">
                  <c:v>2020/09/22 06:30:00</c:v>
                </c:pt>
                <c:pt idx="558">
                  <c:v>2020/09/22 07:00:00</c:v>
                </c:pt>
                <c:pt idx="559">
                  <c:v>2020/09/22 07:30:00</c:v>
                </c:pt>
                <c:pt idx="560">
                  <c:v>2020/09/22 08:00:00</c:v>
                </c:pt>
                <c:pt idx="561">
                  <c:v>2020/09/22 08:30:00</c:v>
                </c:pt>
                <c:pt idx="562">
                  <c:v>2020/09/22 09:00:00</c:v>
                </c:pt>
                <c:pt idx="563">
                  <c:v>2020/09/22 09:30:00</c:v>
                </c:pt>
                <c:pt idx="564">
                  <c:v>2020/09/22 10:00:00</c:v>
                </c:pt>
                <c:pt idx="565">
                  <c:v>2020/09/22 10:30:00</c:v>
                </c:pt>
                <c:pt idx="566">
                  <c:v>2020/09/22 11:00:00</c:v>
                </c:pt>
                <c:pt idx="567">
                  <c:v>2020/09/22 11:30:00</c:v>
                </c:pt>
                <c:pt idx="568">
                  <c:v>2020/09/22 12:00:00</c:v>
                </c:pt>
                <c:pt idx="569">
                  <c:v>2020/09/22 12:30:00</c:v>
                </c:pt>
                <c:pt idx="570">
                  <c:v>2020/09/22 13:00:00</c:v>
                </c:pt>
                <c:pt idx="571">
                  <c:v>2020/09/22 13:30:00</c:v>
                </c:pt>
                <c:pt idx="572">
                  <c:v>2020/09/22 14:00:00</c:v>
                </c:pt>
                <c:pt idx="573">
                  <c:v>2020/09/22 14:30:00</c:v>
                </c:pt>
                <c:pt idx="574">
                  <c:v>2020/09/22 15:00:00</c:v>
                </c:pt>
                <c:pt idx="575">
                  <c:v>2020/09/22 15:30:00</c:v>
                </c:pt>
                <c:pt idx="576">
                  <c:v>2020/09/22 16:00:00</c:v>
                </c:pt>
                <c:pt idx="577">
                  <c:v>2020/09/22 16:30:00</c:v>
                </c:pt>
                <c:pt idx="578">
                  <c:v>2020/09/22 17:00:00</c:v>
                </c:pt>
                <c:pt idx="579">
                  <c:v>2020/09/22 17:30:00</c:v>
                </c:pt>
                <c:pt idx="580">
                  <c:v>2020/09/22 18:00:00</c:v>
                </c:pt>
                <c:pt idx="581">
                  <c:v>2020/09/22 18:30:00</c:v>
                </c:pt>
                <c:pt idx="582">
                  <c:v>2020/09/22 19:00:00</c:v>
                </c:pt>
                <c:pt idx="583">
                  <c:v>2020/09/22 19:30:00</c:v>
                </c:pt>
                <c:pt idx="584">
                  <c:v>2020/09/22 20:00:00</c:v>
                </c:pt>
                <c:pt idx="585">
                  <c:v>2020/09/22 20:30:00</c:v>
                </c:pt>
                <c:pt idx="586">
                  <c:v>2020/09/22 21:00:00</c:v>
                </c:pt>
                <c:pt idx="587">
                  <c:v>2020/09/22 21:30:00</c:v>
                </c:pt>
                <c:pt idx="588">
                  <c:v>2020/09/22 22:00:00</c:v>
                </c:pt>
                <c:pt idx="589">
                  <c:v>2020/09/22 22:30:00</c:v>
                </c:pt>
                <c:pt idx="590">
                  <c:v>2020/09/22 23:00:00</c:v>
                </c:pt>
                <c:pt idx="591">
                  <c:v>2020/09/22 23:30:00</c:v>
                </c:pt>
                <c:pt idx="592">
                  <c:v>2020/09/22 00:00:00</c:v>
                </c:pt>
                <c:pt idx="593">
                  <c:v>2020/09/23 00:30:00</c:v>
                </c:pt>
                <c:pt idx="594">
                  <c:v>2020/09/23 01:00:00</c:v>
                </c:pt>
                <c:pt idx="595">
                  <c:v>2020/09/23 01:30:00</c:v>
                </c:pt>
                <c:pt idx="596">
                  <c:v>2020/09/23 02:00:00</c:v>
                </c:pt>
                <c:pt idx="597">
                  <c:v>2020/09/23 02:30:00</c:v>
                </c:pt>
                <c:pt idx="598">
                  <c:v>2020/09/23 03:00:00</c:v>
                </c:pt>
                <c:pt idx="599">
                  <c:v>2020/09/23 03:30:00</c:v>
                </c:pt>
                <c:pt idx="600">
                  <c:v>2020/09/23 04:00:00</c:v>
                </c:pt>
                <c:pt idx="601">
                  <c:v>2020/09/23 04:30:00</c:v>
                </c:pt>
                <c:pt idx="602">
                  <c:v>2020/09/23 05:00:00</c:v>
                </c:pt>
                <c:pt idx="603">
                  <c:v>2020/09/23 05:30:00</c:v>
                </c:pt>
                <c:pt idx="604">
                  <c:v>2020/09/23 06:00:00</c:v>
                </c:pt>
                <c:pt idx="605">
                  <c:v>2020/09/23 06:30:00</c:v>
                </c:pt>
                <c:pt idx="606">
                  <c:v>2020/09/23 07:00:00</c:v>
                </c:pt>
                <c:pt idx="607">
                  <c:v>2020/09/23 07:30:00</c:v>
                </c:pt>
                <c:pt idx="608">
                  <c:v>2020/09/23 08:00:00</c:v>
                </c:pt>
                <c:pt idx="609">
                  <c:v>2020/09/23 08:30:00</c:v>
                </c:pt>
                <c:pt idx="610">
                  <c:v>2020/09/23 09:00:00</c:v>
                </c:pt>
                <c:pt idx="611">
                  <c:v>2020/09/23 09:30:00</c:v>
                </c:pt>
                <c:pt idx="612">
                  <c:v>2020/09/23 10:00:00</c:v>
                </c:pt>
                <c:pt idx="613">
                  <c:v>2020/09/23 10:30:00</c:v>
                </c:pt>
                <c:pt idx="614">
                  <c:v>2020/09/23 11:00:00</c:v>
                </c:pt>
                <c:pt idx="615">
                  <c:v>2020/09/23 11:30:00</c:v>
                </c:pt>
                <c:pt idx="616">
                  <c:v>2020/09/23 12:00:00</c:v>
                </c:pt>
                <c:pt idx="617">
                  <c:v>2020/09/23 12:30:00</c:v>
                </c:pt>
                <c:pt idx="618">
                  <c:v>2020/09/23 13:00:00</c:v>
                </c:pt>
                <c:pt idx="619">
                  <c:v>2020/09/23 13:30:00</c:v>
                </c:pt>
                <c:pt idx="620">
                  <c:v>2020/09/23 14:00:00</c:v>
                </c:pt>
                <c:pt idx="621">
                  <c:v>2020/09/23 14:30:00</c:v>
                </c:pt>
                <c:pt idx="622">
                  <c:v>2020/09/23 15:00:00</c:v>
                </c:pt>
                <c:pt idx="623">
                  <c:v>2020/09/23 15:30:00</c:v>
                </c:pt>
                <c:pt idx="624">
                  <c:v>2020/09/23 16:00:00</c:v>
                </c:pt>
                <c:pt idx="625">
                  <c:v>2020/09/23 16:30:00</c:v>
                </c:pt>
                <c:pt idx="626">
                  <c:v>2020/09/23 17:00:00</c:v>
                </c:pt>
                <c:pt idx="627">
                  <c:v>2020/09/23 17:30:00</c:v>
                </c:pt>
                <c:pt idx="628">
                  <c:v>2020/09/23 18:00:00</c:v>
                </c:pt>
                <c:pt idx="629">
                  <c:v>2020/09/23 18:30:00</c:v>
                </c:pt>
                <c:pt idx="630">
                  <c:v>2020/09/23 19:00:00</c:v>
                </c:pt>
                <c:pt idx="631">
                  <c:v>2020/09/23 19:30:00</c:v>
                </c:pt>
                <c:pt idx="632">
                  <c:v>2020/09/23 20:00:00</c:v>
                </c:pt>
                <c:pt idx="633">
                  <c:v>2020/09/23 20:30:00</c:v>
                </c:pt>
                <c:pt idx="634">
                  <c:v>2020/09/23 21:00:00</c:v>
                </c:pt>
                <c:pt idx="635">
                  <c:v>2020/09/23 21:30:00</c:v>
                </c:pt>
                <c:pt idx="636">
                  <c:v>2020/09/23 22:00:00</c:v>
                </c:pt>
                <c:pt idx="637">
                  <c:v>2020/09/23 22:30:00</c:v>
                </c:pt>
                <c:pt idx="638">
                  <c:v>2020/09/23 23:00:00</c:v>
                </c:pt>
                <c:pt idx="639">
                  <c:v>2020/09/23 23:30:00</c:v>
                </c:pt>
                <c:pt idx="640">
                  <c:v>2020/09/24 00:00:00</c:v>
                </c:pt>
                <c:pt idx="641">
                  <c:v>2020/09/24 00:30:00</c:v>
                </c:pt>
                <c:pt idx="642">
                  <c:v>2020/09/24 01:00:00</c:v>
                </c:pt>
                <c:pt idx="643">
                  <c:v>2020/09/24 01:30:00</c:v>
                </c:pt>
                <c:pt idx="644">
                  <c:v>2020/09/24 02:00:00</c:v>
                </c:pt>
                <c:pt idx="645">
                  <c:v>2020/09/24 02:30:00</c:v>
                </c:pt>
                <c:pt idx="646">
                  <c:v>2020/09/24 03:00:00</c:v>
                </c:pt>
                <c:pt idx="647">
                  <c:v>2020/09/24 03:30:00</c:v>
                </c:pt>
                <c:pt idx="648">
                  <c:v>2020/09/24 04:00:00</c:v>
                </c:pt>
                <c:pt idx="649">
                  <c:v>2020/09/24 04:30:00</c:v>
                </c:pt>
                <c:pt idx="650">
                  <c:v>2020/09/24 05:00:00</c:v>
                </c:pt>
                <c:pt idx="651">
                  <c:v>2020/09/24 05:30:00</c:v>
                </c:pt>
                <c:pt idx="652">
                  <c:v>2020/09/24 06:00:00</c:v>
                </c:pt>
                <c:pt idx="653">
                  <c:v>2020/09/24 06:30:00</c:v>
                </c:pt>
                <c:pt idx="654">
                  <c:v>2020/09/24 07:00:00</c:v>
                </c:pt>
                <c:pt idx="655">
                  <c:v>2020/09/24 07:30:00</c:v>
                </c:pt>
                <c:pt idx="656">
                  <c:v>2020/09/24 08:00:00</c:v>
                </c:pt>
                <c:pt idx="657">
                  <c:v>2020/09/24 08:30:00</c:v>
                </c:pt>
                <c:pt idx="658">
                  <c:v>2020/09/24 09:00:00</c:v>
                </c:pt>
                <c:pt idx="659">
                  <c:v>2020/09/24 09:30:00</c:v>
                </c:pt>
                <c:pt idx="660">
                  <c:v>2020/09/24 10:00:00</c:v>
                </c:pt>
                <c:pt idx="661">
                  <c:v>2020/09/24 10:30:00</c:v>
                </c:pt>
                <c:pt idx="662">
                  <c:v>2020/09/24 11:00:00</c:v>
                </c:pt>
                <c:pt idx="663">
                  <c:v>2020/09/24 11:30:00</c:v>
                </c:pt>
                <c:pt idx="664">
                  <c:v>2020/09/24 12:00:00</c:v>
                </c:pt>
                <c:pt idx="665">
                  <c:v>2020/09/24 12:30:00</c:v>
                </c:pt>
                <c:pt idx="666">
                  <c:v>2020/09/24 13:00:00</c:v>
                </c:pt>
                <c:pt idx="667">
                  <c:v>2020/09/24 13:30:00</c:v>
                </c:pt>
                <c:pt idx="668">
                  <c:v>2020/09/24 14:00:00</c:v>
                </c:pt>
                <c:pt idx="669">
                  <c:v>2020/09/24 14:30:00</c:v>
                </c:pt>
                <c:pt idx="670">
                  <c:v>2020/09/24 15:00:00</c:v>
                </c:pt>
                <c:pt idx="671">
                  <c:v>2020/09/24 15:30:00</c:v>
                </c:pt>
                <c:pt idx="672">
                  <c:v>2020/09/24 16:00:00</c:v>
                </c:pt>
                <c:pt idx="673">
                  <c:v>2020/09/24 16:30:00</c:v>
                </c:pt>
                <c:pt idx="674">
                  <c:v>2020/09/24 17:00:00</c:v>
                </c:pt>
                <c:pt idx="675">
                  <c:v>2020/09/24 17:30:00</c:v>
                </c:pt>
                <c:pt idx="676">
                  <c:v>2020/09/24 18:00:00</c:v>
                </c:pt>
                <c:pt idx="677">
                  <c:v>2020/09/24 18:30:00</c:v>
                </c:pt>
                <c:pt idx="678">
                  <c:v>2020/09/24 19:00:00</c:v>
                </c:pt>
                <c:pt idx="679">
                  <c:v>2020/09/24 19:30:00</c:v>
                </c:pt>
                <c:pt idx="680">
                  <c:v>2020/09/24 20:00:00</c:v>
                </c:pt>
                <c:pt idx="681">
                  <c:v>2020/09/24 20:30:00</c:v>
                </c:pt>
                <c:pt idx="682">
                  <c:v>2020/09/24 21:00:00</c:v>
                </c:pt>
                <c:pt idx="683">
                  <c:v>2020/09/24 21:30:00</c:v>
                </c:pt>
                <c:pt idx="684">
                  <c:v>2020/09/24 22:00:00</c:v>
                </c:pt>
                <c:pt idx="685">
                  <c:v>2020/09/24 22:30:00</c:v>
                </c:pt>
                <c:pt idx="686">
                  <c:v>2020/09/24 23:00:00</c:v>
                </c:pt>
                <c:pt idx="687">
                  <c:v>2020/09/24 23:30:00</c:v>
                </c:pt>
                <c:pt idx="688">
                  <c:v>2020/09/24 00:00:00</c:v>
                </c:pt>
                <c:pt idx="689">
                  <c:v>2020/09/25 00:30:00</c:v>
                </c:pt>
                <c:pt idx="690">
                  <c:v>2020/09/25 01:00:00</c:v>
                </c:pt>
                <c:pt idx="691">
                  <c:v>2020/09/25 01:30:00</c:v>
                </c:pt>
                <c:pt idx="692">
                  <c:v>2020/09/25 02:00:00</c:v>
                </c:pt>
                <c:pt idx="693">
                  <c:v>2020/09/25 02:30:00</c:v>
                </c:pt>
                <c:pt idx="694">
                  <c:v>2020/09/25 03:00:00</c:v>
                </c:pt>
                <c:pt idx="695">
                  <c:v>2020/09/25 03:30:00</c:v>
                </c:pt>
                <c:pt idx="696">
                  <c:v>2020/09/25 04:00:00</c:v>
                </c:pt>
                <c:pt idx="697">
                  <c:v>2020/09/25 04:30:00</c:v>
                </c:pt>
                <c:pt idx="698">
                  <c:v>2020/09/25 05:00:00</c:v>
                </c:pt>
                <c:pt idx="699">
                  <c:v>2020/09/25 05:30:00</c:v>
                </c:pt>
                <c:pt idx="700">
                  <c:v>2020/09/25 06:00:00</c:v>
                </c:pt>
                <c:pt idx="701">
                  <c:v>2020/09/25 06:30:00</c:v>
                </c:pt>
                <c:pt idx="702">
                  <c:v>2020/09/25 07:00:00</c:v>
                </c:pt>
                <c:pt idx="703">
                  <c:v>2020/09/25 07:30:00</c:v>
                </c:pt>
                <c:pt idx="704">
                  <c:v>2020/09/25 08:00:00</c:v>
                </c:pt>
                <c:pt idx="705">
                  <c:v>2020/09/25 08:30:00</c:v>
                </c:pt>
                <c:pt idx="706">
                  <c:v>2020/09/25 09:00:00</c:v>
                </c:pt>
                <c:pt idx="707">
                  <c:v>2020/09/25 09:30:00</c:v>
                </c:pt>
                <c:pt idx="708">
                  <c:v>2020/09/25 10:00:00</c:v>
                </c:pt>
                <c:pt idx="709">
                  <c:v>2020/09/25 10:30:00</c:v>
                </c:pt>
                <c:pt idx="710">
                  <c:v>2020/09/25 11:00:00</c:v>
                </c:pt>
                <c:pt idx="711">
                  <c:v>2020/09/25 11:30:00</c:v>
                </c:pt>
                <c:pt idx="712">
                  <c:v>2020/09/25 12:00:00</c:v>
                </c:pt>
                <c:pt idx="713">
                  <c:v>2020/09/25 12:30:00</c:v>
                </c:pt>
                <c:pt idx="714">
                  <c:v>2020/09/25 13:00:00</c:v>
                </c:pt>
                <c:pt idx="715">
                  <c:v>2020/09/25 13:30:00</c:v>
                </c:pt>
                <c:pt idx="716">
                  <c:v>2020/09/25 14:00:00</c:v>
                </c:pt>
                <c:pt idx="717">
                  <c:v>2020/09/25 14:30:00</c:v>
                </c:pt>
                <c:pt idx="718">
                  <c:v>2020/09/25 15:00:00</c:v>
                </c:pt>
                <c:pt idx="719">
                  <c:v>2020/09/25 15:30:00</c:v>
                </c:pt>
                <c:pt idx="720">
                  <c:v>2020/09/25 16:00:00</c:v>
                </c:pt>
                <c:pt idx="721">
                  <c:v>2020/09/25 16:30:00</c:v>
                </c:pt>
                <c:pt idx="722">
                  <c:v>2020/09/25 17:00:00</c:v>
                </c:pt>
                <c:pt idx="723">
                  <c:v>2020/09/25 17:30:00</c:v>
                </c:pt>
                <c:pt idx="724">
                  <c:v>2020/09/25 18:00:00</c:v>
                </c:pt>
                <c:pt idx="725">
                  <c:v>2020/09/25 18:30:00</c:v>
                </c:pt>
                <c:pt idx="726">
                  <c:v>2020/09/25 19:00:00</c:v>
                </c:pt>
                <c:pt idx="727">
                  <c:v>2020/09/25 19:30:00</c:v>
                </c:pt>
                <c:pt idx="728">
                  <c:v>2020/09/25 20:00:00</c:v>
                </c:pt>
                <c:pt idx="729">
                  <c:v>2020/09/25 20:30:00</c:v>
                </c:pt>
                <c:pt idx="730">
                  <c:v>2020/09/25 21:00:00</c:v>
                </c:pt>
                <c:pt idx="731">
                  <c:v>2020/09/25 21:30:00</c:v>
                </c:pt>
                <c:pt idx="732">
                  <c:v>2020/09/25 22:00:00</c:v>
                </c:pt>
                <c:pt idx="733">
                  <c:v>2020/09/25 22:30:00</c:v>
                </c:pt>
                <c:pt idx="734">
                  <c:v>2020/09/25 23:00:00</c:v>
                </c:pt>
                <c:pt idx="735">
                  <c:v>2020/09/25 23:30:00</c:v>
                </c:pt>
                <c:pt idx="736">
                  <c:v>2020/09/25 00:00:00</c:v>
                </c:pt>
                <c:pt idx="737">
                  <c:v>2020/09/26 00:30:00</c:v>
                </c:pt>
                <c:pt idx="738">
                  <c:v>2020/09/26 01:00:00</c:v>
                </c:pt>
                <c:pt idx="739">
                  <c:v>2020/09/26 01:30:00</c:v>
                </c:pt>
                <c:pt idx="740">
                  <c:v>2020/09/26 02:00:00</c:v>
                </c:pt>
                <c:pt idx="741">
                  <c:v>2020/09/26 02:30:00</c:v>
                </c:pt>
                <c:pt idx="742">
                  <c:v>2020/09/26 03:00:00</c:v>
                </c:pt>
                <c:pt idx="743">
                  <c:v>2020/09/26 03:30:00</c:v>
                </c:pt>
                <c:pt idx="744">
                  <c:v>2020/09/26 04:00:00</c:v>
                </c:pt>
                <c:pt idx="745">
                  <c:v>2020/09/26 04:30:00</c:v>
                </c:pt>
                <c:pt idx="746">
                  <c:v>2020/09/26 05:00:00</c:v>
                </c:pt>
                <c:pt idx="747">
                  <c:v>2020/09/26 05:30:00</c:v>
                </c:pt>
                <c:pt idx="748">
                  <c:v>2020/09/26 06:00:00</c:v>
                </c:pt>
                <c:pt idx="749">
                  <c:v>2020/09/26 06:30:00</c:v>
                </c:pt>
                <c:pt idx="750">
                  <c:v>2020/09/26 07:00:00</c:v>
                </c:pt>
                <c:pt idx="751">
                  <c:v>2020/09/26 07:30:00</c:v>
                </c:pt>
                <c:pt idx="752">
                  <c:v>2020/09/26 08:00:00</c:v>
                </c:pt>
                <c:pt idx="753">
                  <c:v>2020/09/26 08:30:00</c:v>
                </c:pt>
                <c:pt idx="754">
                  <c:v>2020/09/26 09:00:00</c:v>
                </c:pt>
                <c:pt idx="755">
                  <c:v>2020/09/26 09:30:00</c:v>
                </c:pt>
                <c:pt idx="756">
                  <c:v>2020/09/26 10:00:00</c:v>
                </c:pt>
                <c:pt idx="757">
                  <c:v>2020/09/26 10:30:00</c:v>
                </c:pt>
                <c:pt idx="758">
                  <c:v>2020/09/26 11:00:00</c:v>
                </c:pt>
                <c:pt idx="759">
                  <c:v>2020/09/26 11:30:00</c:v>
                </c:pt>
                <c:pt idx="760">
                  <c:v>2020/09/26 12:00:00</c:v>
                </c:pt>
                <c:pt idx="761">
                  <c:v>2020/09/26 12:30:00</c:v>
                </c:pt>
                <c:pt idx="762">
                  <c:v>2020/09/26 13:00:00</c:v>
                </c:pt>
                <c:pt idx="763">
                  <c:v>2020/09/26 13:30:00</c:v>
                </c:pt>
                <c:pt idx="764">
                  <c:v>2020/09/26 14:00:00</c:v>
                </c:pt>
                <c:pt idx="765">
                  <c:v>2020/09/26 14:30:00</c:v>
                </c:pt>
                <c:pt idx="766">
                  <c:v>2020/09/26 15:00:00</c:v>
                </c:pt>
                <c:pt idx="767">
                  <c:v>2020/09/26 15:30:00</c:v>
                </c:pt>
                <c:pt idx="768">
                  <c:v>2020/09/26 16:00:00</c:v>
                </c:pt>
                <c:pt idx="769">
                  <c:v>2020/09/26 16:30:00</c:v>
                </c:pt>
                <c:pt idx="770">
                  <c:v>2020/09/26 17:00:00</c:v>
                </c:pt>
                <c:pt idx="771">
                  <c:v>2020/09/26 17:30:00</c:v>
                </c:pt>
                <c:pt idx="772">
                  <c:v>2020/09/26 18:00:00</c:v>
                </c:pt>
                <c:pt idx="773">
                  <c:v>2020/09/26 18:30:00</c:v>
                </c:pt>
                <c:pt idx="774">
                  <c:v>2020/09/26 19:00:00</c:v>
                </c:pt>
                <c:pt idx="775">
                  <c:v>2020/09/26 19:30:00</c:v>
                </c:pt>
                <c:pt idx="776">
                  <c:v>2020/09/26 20:00:00</c:v>
                </c:pt>
                <c:pt idx="777">
                  <c:v>2020/09/26 20:30:00</c:v>
                </c:pt>
                <c:pt idx="778">
                  <c:v>2020/09/26 21:00:00</c:v>
                </c:pt>
                <c:pt idx="779">
                  <c:v>2020/09/26 21:30:00</c:v>
                </c:pt>
                <c:pt idx="780">
                  <c:v>2020/09/26 22:00:00</c:v>
                </c:pt>
                <c:pt idx="781">
                  <c:v>2020/09/26 22:30:00</c:v>
                </c:pt>
                <c:pt idx="782">
                  <c:v>2020/09/26 23:00:00</c:v>
                </c:pt>
                <c:pt idx="783">
                  <c:v>2020/09/26 23:30:00</c:v>
                </c:pt>
                <c:pt idx="784">
                  <c:v>2020/09/26 00:00:00</c:v>
                </c:pt>
                <c:pt idx="785">
                  <c:v>2020/09/27 00:30:00</c:v>
                </c:pt>
                <c:pt idx="786">
                  <c:v>2020/09/27 01:00:00</c:v>
                </c:pt>
                <c:pt idx="787">
                  <c:v>2020/09/27 01:30:00</c:v>
                </c:pt>
                <c:pt idx="788">
                  <c:v>2020/09/27 02:00:00</c:v>
                </c:pt>
                <c:pt idx="789">
                  <c:v>2020/09/27 02:30:00</c:v>
                </c:pt>
                <c:pt idx="790">
                  <c:v>2020/09/27 03:00:00</c:v>
                </c:pt>
                <c:pt idx="791">
                  <c:v>2020/09/27 03:30:00</c:v>
                </c:pt>
                <c:pt idx="792">
                  <c:v>2020/09/27 04:00:00</c:v>
                </c:pt>
                <c:pt idx="793">
                  <c:v>2020/09/27 04:30:00</c:v>
                </c:pt>
                <c:pt idx="794">
                  <c:v>2020/09/27 05:00:00</c:v>
                </c:pt>
                <c:pt idx="795">
                  <c:v>2020/09/27 05:30:00</c:v>
                </c:pt>
                <c:pt idx="796">
                  <c:v>2020/09/27 06:00:00</c:v>
                </c:pt>
                <c:pt idx="797">
                  <c:v>2020/09/27 06:30:00</c:v>
                </c:pt>
                <c:pt idx="798">
                  <c:v>2020/09/27 07:00:00</c:v>
                </c:pt>
                <c:pt idx="799">
                  <c:v>2020/09/27 07:30:00</c:v>
                </c:pt>
                <c:pt idx="800">
                  <c:v>2020/09/27 08:00:00</c:v>
                </c:pt>
                <c:pt idx="801">
                  <c:v>2020/09/27 08:30:00</c:v>
                </c:pt>
                <c:pt idx="802">
                  <c:v>2020/09/27 09:00:00</c:v>
                </c:pt>
                <c:pt idx="803">
                  <c:v>2020/09/27 09:30:00</c:v>
                </c:pt>
                <c:pt idx="804">
                  <c:v>2020/09/27 10:00:00</c:v>
                </c:pt>
                <c:pt idx="805">
                  <c:v>2020/09/27 10:30:00</c:v>
                </c:pt>
                <c:pt idx="806">
                  <c:v>2020/09/27 11:00:00</c:v>
                </c:pt>
                <c:pt idx="807">
                  <c:v>2020/09/27 11:30:00</c:v>
                </c:pt>
                <c:pt idx="808">
                  <c:v>2020/09/27 12:00:00</c:v>
                </c:pt>
                <c:pt idx="809">
                  <c:v>2020/09/27 12:30:00</c:v>
                </c:pt>
                <c:pt idx="810">
                  <c:v>2020/09/27 13:00:00</c:v>
                </c:pt>
                <c:pt idx="811">
                  <c:v>2020/09/27 13:30:00</c:v>
                </c:pt>
                <c:pt idx="812">
                  <c:v>2020/09/27 14:00:00</c:v>
                </c:pt>
                <c:pt idx="813">
                  <c:v>2020/09/27 14:30:00</c:v>
                </c:pt>
                <c:pt idx="814">
                  <c:v>2020/09/27 15:00:00</c:v>
                </c:pt>
                <c:pt idx="815">
                  <c:v>2020/09/27 15:30:00</c:v>
                </c:pt>
                <c:pt idx="816">
                  <c:v>2020/09/27 16:00:00</c:v>
                </c:pt>
                <c:pt idx="817">
                  <c:v>2020/09/27 16:30:00</c:v>
                </c:pt>
                <c:pt idx="818">
                  <c:v>2020/09/27 17:00:00</c:v>
                </c:pt>
                <c:pt idx="819">
                  <c:v>2020/09/27 17:30:00</c:v>
                </c:pt>
                <c:pt idx="820">
                  <c:v>2020/09/27 18:00:00</c:v>
                </c:pt>
                <c:pt idx="821">
                  <c:v>2020/09/27 18:30:00</c:v>
                </c:pt>
                <c:pt idx="822">
                  <c:v>2020/09/27 19:00:00</c:v>
                </c:pt>
                <c:pt idx="823">
                  <c:v>2020/09/27 19:30:00</c:v>
                </c:pt>
                <c:pt idx="824">
                  <c:v>2020/09/27 20:00:00</c:v>
                </c:pt>
                <c:pt idx="825">
                  <c:v>2020/09/27 20:30:00</c:v>
                </c:pt>
                <c:pt idx="826">
                  <c:v>2020/09/27 21:00:00</c:v>
                </c:pt>
                <c:pt idx="827">
                  <c:v>2020/09/27 21:30:00</c:v>
                </c:pt>
                <c:pt idx="828">
                  <c:v>2020/09/27 22:00:00</c:v>
                </c:pt>
                <c:pt idx="829">
                  <c:v>2020/09/27 22:30:00</c:v>
                </c:pt>
                <c:pt idx="830">
                  <c:v>2020/09/27 23:00:00</c:v>
                </c:pt>
                <c:pt idx="831">
                  <c:v>2020/09/27 23:30:00</c:v>
                </c:pt>
                <c:pt idx="832">
                  <c:v>2020/09/28 00:00:00</c:v>
                </c:pt>
                <c:pt idx="833">
                  <c:v>2020/09/28 00:30:00</c:v>
                </c:pt>
                <c:pt idx="834">
                  <c:v>2020/09/28 01:00:00</c:v>
                </c:pt>
                <c:pt idx="835">
                  <c:v>2020/09/28 01:30:00</c:v>
                </c:pt>
                <c:pt idx="836">
                  <c:v>2020/09/28 02:00:00</c:v>
                </c:pt>
                <c:pt idx="837">
                  <c:v>2020/09/28 02:30:00</c:v>
                </c:pt>
                <c:pt idx="838">
                  <c:v>2020/09/28 03:00:00</c:v>
                </c:pt>
                <c:pt idx="839">
                  <c:v>2020/09/28 03:30:00</c:v>
                </c:pt>
                <c:pt idx="840">
                  <c:v>2020/09/28 04:00:00</c:v>
                </c:pt>
                <c:pt idx="841">
                  <c:v>2020/09/28 04:30:00</c:v>
                </c:pt>
                <c:pt idx="842">
                  <c:v>2020/09/28 05:00:00</c:v>
                </c:pt>
                <c:pt idx="843">
                  <c:v>2020/09/28 05:30:00</c:v>
                </c:pt>
                <c:pt idx="844">
                  <c:v>2020/09/28 06:00:00</c:v>
                </c:pt>
                <c:pt idx="845">
                  <c:v>2020/09/28 06:30:00</c:v>
                </c:pt>
                <c:pt idx="846">
                  <c:v>2020/09/28 07:00:00</c:v>
                </c:pt>
                <c:pt idx="847">
                  <c:v>2020/09/28 07:30:00</c:v>
                </c:pt>
                <c:pt idx="848">
                  <c:v>2020/09/28 08:00:00</c:v>
                </c:pt>
                <c:pt idx="849">
                  <c:v>2020/09/28 08:30:00</c:v>
                </c:pt>
                <c:pt idx="850">
                  <c:v>2020/09/28 09:00:00</c:v>
                </c:pt>
                <c:pt idx="851">
                  <c:v>2020/09/28 09:30:00</c:v>
                </c:pt>
                <c:pt idx="852">
                  <c:v>2020/09/28 10:00:00</c:v>
                </c:pt>
                <c:pt idx="853">
                  <c:v>2020/09/28 10:30:00</c:v>
                </c:pt>
                <c:pt idx="854">
                  <c:v>2020/09/28 11:00:00</c:v>
                </c:pt>
                <c:pt idx="855">
                  <c:v>2020/09/28 11:30:00</c:v>
                </c:pt>
                <c:pt idx="856">
                  <c:v>2020/09/28 12:00:00</c:v>
                </c:pt>
                <c:pt idx="857">
                  <c:v>2020/09/28 12:30:00</c:v>
                </c:pt>
                <c:pt idx="858">
                  <c:v>2020/09/28 13:00:00</c:v>
                </c:pt>
                <c:pt idx="859">
                  <c:v>2020/09/28 13:30:00</c:v>
                </c:pt>
                <c:pt idx="860">
                  <c:v>2020/09/28 14:00:00</c:v>
                </c:pt>
                <c:pt idx="861">
                  <c:v>2020/09/28 14:30:00</c:v>
                </c:pt>
                <c:pt idx="862">
                  <c:v>2020/09/28 15:00:00</c:v>
                </c:pt>
                <c:pt idx="863">
                  <c:v>2020/09/28 15:30:00</c:v>
                </c:pt>
                <c:pt idx="864">
                  <c:v>2020/09/28 16:00:00</c:v>
                </c:pt>
                <c:pt idx="865">
                  <c:v>2020/09/28 16:30:00</c:v>
                </c:pt>
                <c:pt idx="866">
                  <c:v>2020/09/28 17:00:00</c:v>
                </c:pt>
                <c:pt idx="867">
                  <c:v>2020/09/28 17:30:00</c:v>
                </c:pt>
                <c:pt idx="868">
                  <c:v>2020/09/28 18:00:00</c:v>
                </c:pt>
                <c:pt idx="869">
                  <c:v>2020/09/28 18:30:00</c:v>
                </c:pt>
                <c:pt idx="870">
                  <c:v>2020/09/28 19:00:00</c:v>
                </c:pt>
                <c:pt idx="871">
                  <c:v>2020/09/28 19:30:00</c:v>
                </c:pt>
                <c:pt idx="872">
                  <c:v>2020/09/28 20:00:00</c:v>
                </c:pt>
                <c:pt idx="873">
                  <c:v>2020/09/28 20:30:00</c:v>
                </c:pt>
                <c:pt idx="874">
                  <c:v>2020/09/28 21:00:00</c:v>
                </c:pt>
                <c:pt idx="875">
                  <c:v>2020/09/28 21:30:00</c:v>
                </c:pt>
                <c:pt idx="876">
                  <c:v>2020/09/28 22:00:00</c:v>
                </c:pt>
                <c:pt idx="877">
                  <c:v>2020/09/28 22:30:00</c:v>
                </c:pt>
                <c:pt idx="878">
                  <c:v>2020/09/28 23:00:00</c:v>
                </c:pt>
                <c:pt idx="879">
                  <c:v>2020/09/28 23:30:00</c:v>
                </c:pt>
                <c:pt idx="880">
                  <c:v>2020/09/28 00:00:00</c:v>
                </c:pt>
                <c:pt idx="881">
                  <c:v>2020/09/29 00:30:00</c:v>
                </c:pt>
                <c:pt idx="882">
                  <c:v>2020/09/29 01:00:00</c:v>
                </c:pt>
                <c:pt idx="883">
                  <c:v>2020/09/29 01:30:00</c:v>
                </c:pt>
                <c:pt idx="884">
                  <c:v>2020/09/29 02:00:00</c:v>
                </c:pt>
                <c:pt idx="885">
                  <c:v>2020/09/29 02:30:00</c:v>
                </c:pt>
                <c:pt idx="886">
                  <c:v>2020/09/29 03:00:00</c:v>
                </c:pt>
                <c:pt idx="887">
                  <c:v>2020/09/29 03:30:00</c:v>
                </c:pt>
                <c:pt idx="888">
                  <c:v>2020/09/29 04:00:00</c:v>
                </c:pt>
                <c:pt idx="889">
                  <c:v>2020/09/29 04:30:00</c:v>
                </c:pt>
                <c:pt idx="890">
                  <c:v>2020/09/29 05:00:00</c:v>
                </c:pt>
                <c:pt idx="891">
                  <c:v>2020/09/29 05:30:00</c:v>
                </c:pt>
                <c:pt idx="892">
                  <c:v>2020/09/29 06:00:00</c:v>
                </c:pt>
                <c:pt idx="893">
                  <c:v>2020/09/29 06:30:00</c:v>
                </c:pt>
                <c:pt idx="894">
                  <c:v>2020/09/29 07:00:00</c:v>
                </c:pt>
                <c:pt idx="895">
                  <c:v>2020/09/29 07:30:00</c:v>
                </c:pt>
                <c:pt idx="896">
                  <c:v>2020/09/29 08:00:00</c:v>
                </c:pt>
                <c:pt idx="897">
                  <c:v>2020/09/29 08:30:00</c:v>
                </c:pt>
                <c:pt idx="898">
                  <c:v>2020/09/29 09:00:00</c:v>
                </c:pt>
                <c:pt idx="899">
                  <c:v>2020/09/29 09:30:00</c:v>
                </c:pt>
                <c:pt idx="900">
                  <c:v>2020/09/29 10:00:00</c:v>
                </c:pt>
                <c:pt idx="901">
                  <c:v>2020/09/29 10:30:00</c:v>
                </c:pt>
                <c:pt idx="902">
                  <c:v>2020/09/29 11:00:00</c:v>
                </c:pt>
                <c:pt idx="903">
                  <c:v>2020/09/29 11:30:00</c:v>
                </c:pt>
                <c:pt idx="904">
                  <c:v>2020/09/29 12:00:00</c:v>
                </c:pt>
                <c:pt idx="905">
                  <c:v>2020/09/29 12:30:00</c:v>
                </c:pt>
                <c:pt idx="906">
                  <c:v>2020/09/29 13:00:00</c:v>
                </c:pt>
                <c:pt idx="907">
                  <c:v>2020/09/29 13:30:00</c:v>
                </c:pt>
                <c:pt idx="908">
                  <c:v>2020/09/29 14:00:00</c:v>
                </c:pt>
                <c:pt idx="909">
                  <c:v>2020/09/29 14:30:00</c:v>
                </c:pt>
                <c:pt idx="910">
                  <c:v>2020/09/29 15:00:00</c:v>
                </c:pt>
                <c:pt idx="911">
                  <c:v>2020/09/29 15:30:00</c:v>
                </c:pt>
                <c:pt idx="912">
                  <c:v>2020/09/29 16:00:00</c:v>
                </c:pt>
                <c:pt idx="913">
                  <c:v>2020/09/29 16:30:00</c:v>
                </c:pt>
                <c:pt idx="914">
                  <c:v>2020/09/29 17:00:00</c:v>
                </c:pt>
                <c:pt idx="915">
                  <c:v>2020/09/29 17:30:00</c:v>
                </c:pt>
                <c:pt idx="916">
                  <c:v>2020/09/29 18:00:00</c:v>
                </c:pt>
                <c:pt idx="917">
                  <c:v>2020/09/29 18:30:00</c:v>
                </c:pt>
                <c:pt idx="918">
                  <c:v>2020/09/29 19:00:00</c:v>
                </c:pt>
                <c:pt idx="919">
                  <c:v>2020/09/29 19:30:00</c:v>
                </c:pt>
                <c:pt idx="920">
                  <c:v>2020/09/29 20:00:00</c:v>
                </c:pt>
                <c:pt idx="921">
                  <c:v>2020/09/29 20:30:00</c:v>
                </c:pt>
                <c:pt idx="922">
                  <c:v>2020/09/29 21:00:00</c:v>
                </c:pt>
                <c:pt idx="923">
                  <c:v>2020/09/29 21:30:00</c:v>
                </c:pt>
                <c:pt idx="924">
                  <c:v>2020/09/29 22:00:00</c:v>
                </c:pt>
                <c:pt idx="925">
                  <c:v>2020/09/29 22:30:00</c:v>
                </c:pt>
                <c:pt idx="926">
                  <c:v>2020/09/29 23:00:00</c:v>
                </c:pt>
                <c:pt idx="927">
                  <c:v>2020/09/29 23:30:00</c:v>
                </c:pt>
                <c:pt idx="928">
                  <c:v>2020/09/30 00:00:00</c:v>
                </c:pt>
                <c:pt idx="929">
                  <c:v>2020/09/30 00:30:00</c:v>
                </c:pt>
                <c:pt idx="930">
                  <c:v>2020/09/30 01:00:00</c:v>
                </c:pt>
                <c:pt idx="931">
                  <c:v>2020/09/30 01:30:00</c:v>
                </c:pt>
                <c:pt idx="932">
                  <c:v>2020/09/30 02:00:00</c:v>
                </c:pt>
                <c:pt idx="933">
                  <c:v>2020/09/30 02:30:00</c:v>
                </c:pt>
                <c:pt idx="934">
                  <c:v>2020/09/30 03:00:00</c:v>
                </c:pt>
                <c:pt idx="935">
                  <c:v>2020/09/30 03:30:00</c:v>
                </c:pt>
                <c:pt idx="936">
                  <c:v>2020/09/30 04:00:00</c:v>
                </c:pt>
                <c:pt idx="937">
                  <c:v>2020/09/30 04:30:00</c:v>
                </c:pt>
                <c:pt idx="938">
                  <c:v>2020/09/30 05:00:00</c:v>
                </c:pt>
                <c:pt idx="939">
                  <c:v>2020/09/30 05:30:00</c:v>
                </c:pt>
                <c:pt idx="940">
                  <c:v>2020/09/30 06:00:00</c:v>
                </c:pt>
                <c:pt idx="941">
                  <c:v>2020/09/30 06:30:00</c:v>
                </c:pt>
                <c:pt idx="942">
                  <c:v>2020/09/30 07:00:00</c:v>
                </c:pt>
                <c:pt idx="943">
                  <c:v>2020/09/30 07:30:00</c:v>
                </c:pt>
                <c:pt idx="944">
                  <c:v>2020/09/30 08:00:00</c:v>
                </c:pt>
                <c:pt idx="945">
                  <c:v>2020/09/30 08:30:00</c:v>
                </c:pt>
                <c:pt idx="946">
                  <c:v>2020/09/30 09:00:00</c:v>
                </c:pt>
                <c:pt idx="947">
                  <c:v>2020/09/30 09:30:00</c:v>
                </c:pt>
                <c:pt idx="948">
                  <c:v>2020/09/30 10:00:00</c:v>
                </c:pt>
                <c:pt idx="949">
                  <c:v>2020/09/30 10:30:00</c:v>
                </c:pt>
                <c:pt idx="950">
                  <c:v>2020/09/30 11:00:00</c:v>
                </c:pt>
                <c:pt idx="951">
                  <c:v>2020/09/30 11:30:00</c:v>
                </c:pt>
                <c:pt idx="952">
                  <c:v>2020/09/30 12:00:00</c:v>
                </c:pt>
                <c:pt idx="953">
                  <c:v>2020/09/30 12:30:00</c:v>
                </c:pt>
                <c:pt idx="954">
                  <c:v>2020/09/30 13:00:00</c:v>
                </c:pt>
                <c:pt idx="955">
                  <c:v>2020/09/30 13:30:00</c:v>
                </c:pt>
                <c:pt idx="956">
                  <c:v>2020/09/30 14:00:00</c:v>
                </c:pt>
                <c:pt idx="957">
                  <c:v>2020/09/30 14:30:00</c:v>
                </c:pt>
                <c:pt idx="958">
                  <c:v>2020/09/30 15:00:00</c:v>
                </c:pt>
                <c:pt idx="959">
                  <c:v>2020/09/30 15:30:00</c:v>
                </c:pt>
                <c:pt idx="960">
                  <c:v>2020/09/30 16:00:00</c:v>
                </c:pt>
                <c:pt idx="961">
                  <c:v>2020/09/30 16:30:00</c:v>
                </c:pt>
                <c:pt idx="962">
                  <c:v>2020/09/30 17:00:00</c:v>
                </c:pt>
                <c:pt idx="963">
                  <c:v>2020/09/30 17:30:00</c:v>
                </c:pt>
                <c:pt idx="964">
                  <c:v>2020/09/30 18:00:00</c:v>
                </c:pt>
                <c:pt idx="965">
                  <c:v>2020/09/30 18:30:00</c:v>
                </c:pt>
                <c:pt idx="966">
                  <c:v>2020/09/30 19:00:00</c:v>
                </c:pt>
                <c:pt idx="967">
                  <c:v>2020/09/30 19:30:00</c:v>
                </c:pt>
                <c:pt idx="968">
                  <c:v>2020/09/30 20:00:00</c:v>
                </c:pt>
                <c:pt idx="969">
                  <c:v>2020/09/30 20:30:00</c:v>
                </c:pt>
                <c:pt idx="970">
                  <c:v>2020/09/30 21:00:00</c:v>
                </c:pt>
                <c:pt idx="971">
                  <c:v>2020/09/30 21:30:00</c:v>
                </c:pt>
                <c:pt idx="972">
                  <c:v>2020/09/30 22:00:00</c:v>
                </c:pt>
                <c:pt idx="973">
                  <c:v>2020/09/30 22:30:00</c:v>
                </c:pt>
                <c:pt idx="974">
                  <c:v>2020/09/30 23:00:00</c:v>
                </c:pt>
                <c:pt idx="975">
                  <c:v>2020/09/30 23:30:00</c:v>
                </c:pt>
                <c:pt idx="976">
                  <c:v>2020/09/30 00:00:00</c:v>
                </c:pt>
                <c:pt idx="977">
                  <c:v>2020/10/01 00:30:00</c:v>
                </c:pt>
                <c:pt idx="978">
                  <c:v>2020/10/01 01:00:00</c:v>
                </c:pt>
                <c:pt idx="979">
                  <c:v>2020/10/01 01:30:00</c:v>
                </c:pt>
                <c:pt idx="980">
                  <c:v>2020/10/01 02:00:00</c:v>
                </c:pt>
                <c:pt idx="981">
                  <c:v>2020/10/01 02:30:00</c:v>
                </c:pt>
                <c:pt idx="982">
                  <c:v>2020/10/01 03:00:00</c:v>
                </c:pt>
                <c:pt idx="983">
                  <c:v>2020/10/01 03:30:00</c:v>
                </c:pt>
                <c:pt idx="984">
                  <c:v>2020/10/01 04:00:00</c:v>
                </c:pt>
                <c:pt idx="985">
                  <c:v>2020/10/01 04:30:00</c:v>
                </c:pt>
                <c:pt idx="986">
                  <c:v>2020/10/01 05:00:00</c:v>
                </c:pt>
                <c:pt idx="987">
                  <c:v>2020/10/01 05:30:00</c:v>
                </c:pt>
                <c:pt idx="988">
                  <c:v>2020/10/01 06:00:00</c:v>
                </c:pt>
                <c:pt idx="989">
                  <c:v>2020/10/01 06:30:00</c:v>
                </c:pt>
                <c:pt idx="990">
                  <c:v>2020/10/01 07:00:00</c:v>
                </c:pt>
                <c:pt idx="991">
                  <c:v>2020/10/01 07:30:00</c:v>
                </c:pt>
                <c:pt idx="992">
                  <c:v>2020/10/01 08:00:00</c:v>
                </c:pt>
                <c:pt idx="993">
                  <c:v>2020/10/01 08:30:00</c:v>
                </c:pt>
                <c:pt idx="994">
                  <c:v>2020/10/01 09:00:00</c:v>
                </c:pt>
                <c:pt idx="995">
                  <c:v>2020/10/01 09:30:00</c:v>
                </c:pt>
                <c:pt idx="996">
                  <c:v>2020/10/01 10:00:00</c:v>
                </c:pt>
                <c:pt idx="997">
                  <c:v>2020/10/01 10:30:00</c:v>
                </c:pt>
                <c:pt idx="998">
                  <c:v>2020/10/01 11:00:00</c:v>
                </c:pt>
                <c:pt idx="999">
                  <c:v>2020/10/01 11:30:00</c:v>
                </c:pt>
                <c:pt idx="1000">
                  <c:v>2020/10/01 12:00:00</c:v>
                </c:pt>
                <c:pt idx="1001">
                  <c:v>2020/10/01 12:30:00</c:v>
                </c:pt>
                <c:pt idx="1002">
                  <c:v>2020/10/01 13:00:00</c:v>
                </c:pt>
                <c:pt idx="1003">
                  <c:v>2020/10/01 13:30:00</c:v>
                </c:pt>
                <c:pt idx="1004">
                  <c:v>2020/10/01 14:00:00</c:v>
                </c:pt>
                <c:pt idx="1005">
                  <c:v>2020/10/01 14:30:00</c:v>
                </c:pt>
                <c:pt idx="1006">
                  <c:v>2020/10/01 15:00:00</c:v>
                </c:pt>
                <c:pt idx="1007">
                  <c:v>2020/10/01 15:30:00</c:v>
                </c:pt>
                <c:pt idx="1008">
                  <c:v>2020/10/01 16:00:00</c:v>
                </c:pt>
                <c:pt idx="1009">
                  <c:v>2020/10/01 16:30:00</c:v>
                </c:pt>
                <c:pt idx="1010">
                  <c:v>2020/10/01 17:00:00</c:v>
                </c:pt>
                <c:pt idx="1011">
                  <c:v>2020/10/01 17:30:00</c:v>
                </c:pt>
                <c:pt idx="1012">
                  <c:v>2020/10/01 18:00:00</c:v>
                </c:pt>
                <c:pt idx="1013">
                  <c:v>2020/10/01 18:30:00</c:v>
                </c:pt>
                <c:pt idx="1014">
                  <c:v>2020/10/01 19:00:00</c:v>
                </c:pt>
                <c:pt idx="1015">
                  <c:v>2020/10/01 19:30:00</c:v>
                </c:pt>
                <c:pt idx="1016">
                  <c:v>2020/10/01 20:00:00</c:v>
                </c:pt>
                <c:pt idx="1017">
                  <c:v>2020/10/01 20:30:00</c:v>
                </c:pt>
                <c:pt idx="1018">
                  <c:v>2020/10/01 21:00:00</c:v>
                </c:pt>
                <c:pt idx="1019">
                  <c:v>2020/10/01 21:30:00</c:v>
                </c:pt>
                <c:pt idx="1020">
                  <c:v>2020/10/01 22:00:00</c:v>
                </c:pt>
                <c:pt idx="1021">
                  <c:v>2020/10/01 22:30:00</c:v>
                </c:pt>
                <c:pt idx="1022">
                  <c:v>2020/10/01 23:00:00</c:v>
                </c:pt>
                <c:pt idx="1023">
                  <c:v>2020/10/01 23:30:00</c:v>
                </c:pt>
                <c:pt idx="1024">
                  <c:v>2020/10/01 00:00:00</c:v>
                </c:pt>
                <c:pt idx="1025">
                  <c:v>2020/10/02 00:30:00</c:v>
                </c:pt>
                <c:pt idx="1026">
                  <c:v>2020/10/02 01:00:00</c:v>
                </c:pt>
                <c:pt idx="1027">
                  <c:v>2020/10/02 01:30:00</c:v>
                </c:pt>
                <c:pt idx="1028">
                  <c:v>2020/10/02 02:00:00</c:v>
                </c:pt>
                <c:pt idx="1029">
                  <c:v>2020/10/02 02:30:00</c:v>
                </c:pt>
                <c:pt idx="1030">
                  <c:v>2020/10/02 03:00:00</c:v>
                </c:pt>
                <c:pt idx="1031">
                  <c:v>2020/10/02 03:30:00</c:v>
                </c:pt>
                <c:pt idx="1032">
                  <c:v>2020/10/02 04:00:00</c:v>
                </c:pt>
                <c:pt idx="1033">
                  <c:v>2020/10/02 04:30:00</c:v>
                </c:pt>
                <c:pt idx="1034">
                  <c:v>2020/10/02 05:00:00</c:v>
                </c:pt>
                <c:pt idx="1035">
                  <c:v>2020/10/02 05:30:00</c:v>
                </c:pt>
                <c:pt idx="1036">
                  <c:v>2020/10/02 06:00:00</c:v>
                </c:pt>
                <c:pt idx="1037">
                  <c:v>2020/10/02 06:30:00</c:v>
                </c:pt>
                <c:pt idx="1038">
                  <c:v>2020/10/02 07:00:00</c:v>
                </c:pt>
                <c:pt idx="1039">
                  <c:v>2020/10/02 07:30:00</c:v>
                </c:pt>
                <c:pt idx="1040">
                  <c:v>2020/10/02 08:00:00</c:v>
                </c:pt>
                <c:pt idx="1041">
                  <c:v>2020/10/02 08:30:00</c:v>
                </c:pt>
                <c:pt idx="1042">
                  <c:v>2020/10/02 09:00:00</c:v>
                </c:pt>
                <c:pt idx="1043">
                  <c:v>2020/10/02 09:30:00</c:v>
                </c:pt>
                <c:pt idx="1044">
                  <c:v>2020/10/02 10:00:00</c:v>
                </c:pt>
                <c:pt idx="1045">
                  <c:v>2020/10/02 10:30:00</c:v>
                </c:pt>
                <c:pt idx="1046">
                  <c:v>2020/10/02 11:00:00</c:v>
                </c:pt>
                <c:pt idx="1047">
                  <c:v>2020/10/02 11:30:00</c:v>
                </c:pt>
                <c:pt idx="1048">
                  <c:v>2020/10/02 12:00:00</c:v>
                </c:pt>
                <c:pt idx="1049">
                  <c:v>2020/10/02 12:30:00</c:v>
                </c:pt>
                <c:pt idx="1050">
                  <c:v>2020/10/02 13:00:00</c:v>
                </c:pt>
                <c:pt idx="1051">
                  <c:v>2020/10/02 13:30:00</c:v>
                </c:pt>
                <c:pt idx="1052">
                  <c:v>2020/10/02 14:00:00</c:v>
                </c:pt>
                <c:pt idx="1053">
                  <c:v>2020/10/02 14:30:00</c:v>
                </c:pt>
                <c:pt idx="1054">
                  <c:v>2020/10/02 15:00:00</c:v>
                </c:pt>
                <c:pt idx="1055">
                  <c:v>2020/10/02 15:30:00</c:v>
                </c:pt>
                <c:pt idx="1056">
                  <c:v>2020/10/02 16:00:00</c:v>
                </c:pt>
                <c:pt idx="1057">
                  <c:v>2020/10/02 16:30:00</c:v>
                </c:pt>
                <c:pt idx="1058">
                  <c:v>2020/10/02 17:00:00</c:v>
                </c:pt>
                <c:pt idx="1059">
                  <c:v>2020/10/02 17:30:00</c:v>
                </c:pt>
                <c:pt idx="1060">
                  <c:v>2020/10/02 18:00:00</c:v>
                </c:pt>
                <c:pt idx="1061">
                  <c:v>2020/10/02 18:30:00</c:v>
                </c:pt>
                <c:pt idx="1062">
                  <c:v>2020/10/02 19:00:00</c:v>
                </c:pt>
                <c:pt idx="1063">
                  <c:v>2020/10/02 19:30:00</c:v>
                </c:pt>
                <c:pt idx="1064">
                  <c:v>2020/10/02 20:00:00</c:v>
                </c:pt>
                <c:pt idx="1065">
                  <c:v>2020/10/02 20:30:00</c:v>
                </c:pt>
                <c:pt idx="1066">
                  <c:v>2020/10/02 21:00:00</c:v>
                </c:pt>
                <c:pt idx="1067">
                  <c:v>2020/10/02 21:30:00</c:v>
                </c:pt>
                <c:pt idx="1068">
                  <c:v>2020/10/02 22:00:00</c:v>
                </c:pt>
                <c:pt idx="1069">
                  <c:v>2020/10/02 22:30:00</c:v>
                </c:pt>
                <c:pt idx="1070">
                  <c:v>2020/10/02 23:00:00</c:v>
                </c:pt>
                <c:pt idx="1071">
                  <c:v>2020/10/02 23:30:00</c:v>
                </c:pt>
                <c:pt idx="1072">
                  <c:v>2020/10/02 00:00:00</c:v>
                </c:pt>
                <c:pt idx="1073">
                  <c:v>2020/10/03 00:30:00</c:v>
                </c:pt>
                <c:pt idx="1074">
                  <c:v>2020/10/03 01:00:00</c:v>
                </c:pt>
                <c:pt idx="1075">
                  <c:v>2020/10/03 01:30:00</c:v>
                </c:pt>
                <c:pt idx="1076">
                  <c:v>2020/10/03 02:00:00</c:v>
                </c:pt>
                <c:pt idx="1077">
                  <c:v>2020/10/03 02:30:00</c:v>
                </c:pt>
                <c:pt idx="1078">
                  <c:v>2020/10/03 03:00:00</c:v>
                </c:pt>
                <c:pt idx="1079">
                  <c:v>2020/10/03 03:30:00</c:v>
                </c:pt>
                <c:pt idx="1080">
                  <c:v>2020/10/03 04:00:00</c:v>
                </c:pt>
                <c:pt idx="1081">
                  <c:v>2020/10/03 04:30:00</c:v>
                </c:pt>
                <c:pt idx="1082">
                  <c:v>2020/10/03 05:00:00</c:v>
                </c:pt>
                <c:pt idx="1083">
                  <c:v>2020/10/03 05:30:00</c:v>
                </c:pt>
                <c:pt idx="1084">
                  <c:v>2020/10/03 06:00:00</c:v>
                </c:pt>
                <c:pt idx="1085">
                  <c:v>2020/10/03 06:30:00</c:v>
                </c:pt>
                <c:pt idx="1086">
                  <c:v>2020/10/03 07:00:00</c:v>
                </c:pt>
                <c:pt idx="1087">
                  <c:v>2020/10/03 07:30:00</c:v>
                </c:pt>
                <c:pt idx="1088">
                  <c:v>2020/10/03 08:00:00</c:v>
                </c:pt>
                <c:pt idx="1089">
                  <c:v>2020/10/03 08:30:00</c:v>
                </c:pt>
                <c:pt idx="1090">
                  <c:v>2020/10/03 09:00:00</c:v>
                </c:pt>
                <c:pt idx="1091">
                  <c:v>2020/10/03 09:30:00</c:v>
                </c:pt>
                <c:pt idx="1092">
                  <c:v>2020/10/03 10:00:00</c:v>
                </c:pt>
                <c:pt idx="1093">
                  <c:v>2020/10/03 10:30:00</c:v>
                </c:pt>
                <c:pt idx="1094">
                  <c:v>2020/10/03 11:00:00</c:v>
                </c:pt>
                <c:pt idx="1095">
                  <c:v>2020/10/03 11:30:00</c:v>
                </c:pt>
                <c:pt idx="1096">
                  <c:v>2020/10/03 12:00:00</c:v>
                </c:pt>
                <c:pt idx="1097">
                  <c:v>2020/10/03 12:30:00</c:v>
                </c:pt>
                <c:pt idx="1098">
                  <c:v>2020/10/03 13:00:00</c:v>
                </c:pt>
                <c:pt idx="1099">
                  <c:v>2020/10/03 13:30:00</c:v>
                </c:pt>
                <c:pt idx="1100">
                  <c:v>2020/10/03 14:00:00</c:v>
                </c:pt>
                <c:pt idx="1101">
                  <c:v>2020/10/03 14:30:00</c:v>
                </c:pt>
                <c:pt idx="1102">
                  <c:v>2020/10/03 15:00:00</c:v>
                </c:pt>
                <c:pt idx="1103">
                  <c:v>2020/10/03 15:30:00</c:v>
                </c:pt>
                <c:pt idx="1104">
                  <c:v>2020/10/03 16:00:00</c:v>
                </c:pt>
                <c:pt idx="1105">
                  <c:v>2020/10/03 16:30:00</c:v>
                </c:pt>
                <c:pt idx="1106">
                  <c:v>2020/10/03 17:00:00</c:v>
                </c:pt>
                <c:pt idx="1107">
                  <c:v>2020/10/03 17:30:00</c:v>
                </c:pt>
                <c:pt idx="1108">
                  <c:v>2020/10/03 18:00:00</c:v>
                </c:pt>
                <c:pt idx="1109">
                  <c:v>2020/10/03 18:30:00</c:v>
                </c:pt>
                <c:pt idx="1110">
                  <c:v>2020/10/03 19:00:00</c:v>
                </c:pt>
                <c:pt idx="1111">
                  <c:v>2020/10/03 19:30:00</c:v>
                </c:pt>
                <c:pt idx="1112">
                  <c:v>2020/10/03 20:00:00</c:v>
                </c:pt>
                <c:pt idx="1113">
                  <c:v>2020/10/03 20:30:00</c:v>
                </c:pt>
                <c:pt idx="1114">
                  <c:v>2020/10/03 21:00:00</c:v>
                </c:pt>
                <c:pt idx="1115">
                  <c:v>2020/10/03 21:30:00</c:v>
                </c:pt>
                <c:pt idx="1116">
                  <c:v>2020/10/03 22:00:00</c:v>
                </c:pt>
                <c:pt idx="1117">
                  <c:v>2020/10/03 22:30:00</c:v>
                </c:pt>
                <c:pt idx="1118">
                  <c:v>2020/10/03 23:00:00</c:v>
                </c:pt>
                <c:pt idx="1119">
                  <c:v>2020/10/03 23:30:00</c:v>
                </c:pt>
                <c:pt idx="1120">
                  <c:v>2020/10/03 00:00:00</c:v>
                </c:pt>
                <c:pt idx="1121">
                  <c:v>2020/10/04 00:30:00</c:v>
                </c:pt>
                <c:pt idx="1122">
                  <c:v>2020/10/04 01:00:00</c:v>
                </c:pt>
                <c:pt idx="1123">
                  <c:v>2020/10/04 01:30:00</c:v>
                </c:pt>
                <c:pt idx="1124">
                  <c:v>2020/10/04 02:00:00</c:v>
                </c:pt>
                <c:pt idx="1125">
                  <c:v>2020/10/04 02:30:00</c:v>
                </c:pt>
                <c:pt idx="1126">
                  <c:v>2020/10/04 03:00:00</c:v>
                </c:pt>
                <c:pt idx="1127">
                  <c:v>2020/10/04 03:30:00</c:v>
                </c:pt>
                <c:pt idx="1128">
                  <c:v>2020/10/04 04:00:00</c:v>
                </c:pt>
                <c:pt idx="1129">
                  <c:v>2020/10/04 04:30:00</c:v>
                </c:pt>
                <c:pt idx="1130">
                  <c:v>2020/10/04 05:00:00</c:v>
                </c:pt>
                <c:pt idx="1131">
                  <c:v>2020/10/04 05:30:00</c:v>
                </c:pt>
                <c:pt idx="1132">
                  <c:v>2020/10/04 06:00:00</c:v>
                </c:pt>
                <c:pt idx="1133">
                  <c:v>2020/10/04 06:30:00</c:v>
                </c:pt>
                <c:pt idx="1134">
                  <c:v>2020/10/04 07:00:00</c:v>
                </c:pt>
                <c:pt idx="1135">
                  <c:v>2020/10/04 07:30:00</c:v>
                </c:pt>
                <c:pt idx="1136">
                  <c:v>2020/10/04 08:00:00</c:v>
                </c:pt>
                <c:pt idx="1137">
                  <c:v>2020/10/04 08:30:00</c:v>
                </c:pt>
                <c:pt idx="1138">
                  <c:v>2020/10/04 09:00:00</c:v>
                </c:pt>
                <c:pt idx="1139">
                  <c:v>2020/10/04 09:30:00</c:v>
                </c:pt>
                <c:pt idx="1140">
                  <c:v>2020/10/04 10:00:00</c:v>
                </c:pt>
                <c:pt idx="1141">
                  <c:v>2020/10/04 10:30:00</c:v>
                </c:pt>
                <c:pt idx="1142">
                  <c:v>2020/10/04 11:00:00</c:v>
                </c:pt>
                <c:pt idx="1143">
                  <c:v>2020/10/04 11:30:00</c:v>
                </c:pt>
                <c:pt idx="1144">
                  <c:v>2020/10/04 12:00:00</c:v>
                </c:pt>
                <c:pt idx="1145">
                  <c:v>2020/10/04 12:30:00</c:v>
                </c:pt>
                <c:pt idx="1146">
                  <c:v>2020/10/04 13:00:00</c:v>
                </c:pt>
                <c:pt idx="1147">
                  <c:v>2020/10/04 13:30:00</c:v>
                </c:pt>
                <c:pt idx="1148">
                  <c:v>2020/10/04 14:00:00</c:v>
                </c:pt>
                <c:pt idx="1149">
                  <c:v>2020/10/04 14:30:00</c:v>
                </c:pt>
                <c:pt idx="1150">
                  <c:v>2020/10/04 15:00:00</c:v>
                </c:pt>
                <c:pt idx="1151">
                  <c:v>2020/10/04 15:30:00</c:v>
                </c:pt>
                <c:pt idx="1152">
                  <c:v>2020/10/04 16:00:00</c:v>
                </c:pt>
                <c:pt idx="1153">
                  <c:v>2020/10/04 16:30:00</c:v>
                </c:pt>
                <c:pt idx="1154">
                  <c:v>2020/10/04 17:00:00</c:v>
                </c:pt>
                <c:pt idx="1155">
                  <c:v>2020/10/04 17:30:00</c:v>
                </c:pt>
                <c:pt idx="1156">
                  <c:v>2020/10/04 18:00:00</c:v>
                </c:pt>
                <c:pt idx="1157">
                  <c:v>2020/10/04 18:30:00</c:v>
                </c:pt>
                <c:pt idx="1158">
                  <c:v>2020/10/04 19:00:00</c:v>
                </c:pt>
                <c:pt idx="1159">
                  <c:v>2020/10/04 19:30:00</c:v>
                </c:pt>
                <c:pt idx="1160">
                  <c:v>2020/10/04 20:00:00</c:v>
                </c:pt>
                <c:pt idx="1161">
                  <c:v>2020/10/04 20:30:00</c:v>
                </c:pt>
                <c:pt idx="1162">
                  <c:v>2020/10/04 21:00:00</c:v>
                </c:pt>
                <c:pt idx="1163">
                  <c:v>2020/10/04 21:30:00</c:v>
                </c:pt>
                <c:pt idx="1164">
                  <c:v>2020/10/04 22:00:00</c:v>
                </c:pt>
                <c:pt idx="1165">
                  <c:v>2020/10/04 22:30:00</c:v>
                </c:pt>
                <c:pt idx="1166">
                  <c:v>2020/10/04 23:00:00</c:v>
                </c:pt>
                <c:pt idx="1167">
                  <c:v>2020/10/04 23:30:00</c:v>
                </c:pt>
                <c:pt idx="1168">
                  <c:v>2020/10/04 00:00:00</c:v>
                </c:pt>
                <c:pt idx="1169">
                  <c:v>2020/10/05 00:30:00</c:v>
                </c:pt>
                <c:pt idx="1170">
                  <c:v>2020/10/05 01:00:00</c:v>
                </c:pt>
                <c:pt idx="1171">
                  <c:v>2020/10/05 01:30:00</c:v>
                </c:pt>
                <c:pt idx="1172">
                  <c:v>2020/10/05 02:00:00</c:v>
                </c:pt>
                <c:pt idx="1173">
                  <c:v>2020/10/05 02:30:00</c:v>
                </c:pt>
                <c:pt idx="1174">
                  <c:v>2020/10/05 03:00:00</c:v>
                </c:pt>
                <c:pt idx="1175">
                  <c:v>2020/10/05 03:30:00</c:v>
                </c:pt>
                <c:pt idx="1176">
                  <c:v>2020/10/05 04:00:00</c:v>
                </c:pt>
                <c:pt idx="1177">
                  <c:v>2020/10/05 04:30:00</c:v>
                </c:pt>
                <c:pt idx="1178">
                  <c:v>2020/10/05 05:00:00</c:v>
                </c:pt>
                <c:pt idx="1179">
                  <c:v>2020/10/05 05:30:00</c:v>
                </c:pt>
                <c:pt idx="1180">
                  <c:v>2020/10/05 06:00:00</c:v>
                </c:pt>
                <c:pt idx="1181">
                  <c:v>2020/10/05 06:30:00</c:v>
                </c:pt>
                <c:pt idx="1182">
                  <c:v>2020/10/05 07:00:00</c:v>
                </c:pt>
                <c:pt idx="1183">
                  <c:v>2020/10/05 07:30:00</c:v>
                </c:pt>
                <c:pt idx="1184">
                  <c:v>2020/10/05 08:00:00</c:v>
                </c:pt>
                <c:pt idx="1185">
                  <c:v>2020/10/05 08:30:00</c:v>
                </c:pt>
                <c:pt idx="1186">
                  <c:v>2020/10/05 09:00:00</c:v>
                </c:pt>
                <c:pt idx="1187">
                  <c:v>2020/10/05 09:30:00</c:v>
                </c:pt>
                <c:pt idx="1188">
                  <c:v>2020/10/05 10:00:00</c:v>
                </c:pt>
                <c:pt idx="1189">
                  <c:v>2020/10/05 10:30:00</c:v>
                </c:pt>
                <c:pt idx="1190">
                  <c:v>2020/10/05 11:00:00</c:v>
                </c:pt>
                <c:pt idx="1191">
                  <c:v>2020/10/05 11:30:00</c:v>
                </c:pt>
                <c:pt idx="1192">
                  <c:v>2020/10/05 12:00:00</c:v>
                </c:pt>
                <c:pt idx="1193">
                  <c:v>2020/10/05 12:30:00</c:v>
                </c:pt>
                <c:pt idx="1194">
                  <c:v>2020/10/05 13:00:00</c:v>
                </c:pt>
                <c:pt idx="1195">
                  <c:v>2020/10/05 13:30:00</c:v>
                </c:pt>
                <c:pt idx="1196">
                  <c:v>2020/10/05 14:00:00</c:v>
                </c:pt>
                <c:pt idx="1197">
                  <c:v>2020/10/05 14:30:00</c:v>
                </c:pt>
                <c:pt idx="1198">
                  <c:v>2020/10/05 15:00:00</c:v>
                </c:pt>
                <c:pt idx="1199">
                  <c:v>2020/10/05 15:30:00</c:v>
                </c:pt>
                <c:pt idx="1200">
                  <c:v>2020/10/05 16:00:00</c:v>
                </c:pt>
                <c:pt idx="1201">
                  <c:v>2020/10/05 16:30:00</c:v>
                </c:pt>
                <c:pt idx="1202">
                  <c:v>2020/10/05 17:00:00</c:v>
                </c:pt>
                <c:pt idx="1203">
                  <c:v>2020/10/05 17:30:00</c:v>
                </c:pt>
                <c:pt idx="1204">
                  <c:v>2020/10/05 18:00:00</c:v>
                </c:pt>
                <c:pt idx="1205">
                  <c:v>2020/10/05 18:30:00</c:v>
                </c:pt>
                <c:pt idx="1206">
                  <c:v>2020/10/05 19:00:00</c:v>
                </c:pt>
                <c:pt idx="1207">
                  <c:v>2020/10/05 19:30:00</c:v>
                </c:pt>
                <c:pt idx="1208">
                  <c:v>2020/10/05 20:00:00</c:v>
                </c:pt>
                <c:pt idx="1209">
                  <c:v>2020/10/05 20:30:00</c:v>
                </c:pt>
                <c:pt idx="1210">
                  <c:v>2020/10/05 21:00:00</c:v>
                </c:pt>
                <c:pt idx="1211">
                  <c:v>2020/10/05 21:30:00</c:v>
                </c:pt>
                <c:pt idx="1212">
                  <c:v>2020/10/05 22:00:00</c:v>
                </c:pt>
                <c:pt idx="1213">
                  <c:v>2020/10/05 22:30:00</c:v>
                </c:pt>
                <c:pt idx="1214">
                  <c:v>2020/10/05 23:00:00</c:v>
                </c:pt>
                <c:pt idx="1215">
                  <c:v>2020/10/05 23:30:00</c:v>
                </c:pt>
                <c:pt idx="1216">
                  <c:v>2020/10/06 00:00:00</c:v>
                </c:pt>
                <c:pt idx="1217">
                  <c:v>2020/10/06 00:30:00</c:v>
                </c:pt>
                <c:pt idx="1218">
                  <c:v>2020/10/06 01:00:00</c:v>
                </c:pt>
                <c:pt idx="1219">
                  <c:v>2020/10/06 01:30:00</c:v>
                </c:pt>
                <c:pt idx="1220">
                  <c:v>2020/10/06 02:00:00</c:v>
                </c:pt>
                <c:pt idx="1221">
                  <c:v>2020/10/06 02:30:00</c:v>
                </c:pt>
                <c:pt idx="1222">
                  <c:v>2020/10/06 03:00:00</c:v>
                </c:pt>
                <c:pt idx="1223">
                  <c:v>2020/10/06 03:30:00</c:v>
                </c:pt>
                <c:pt idx="1224">
                  <c:v>2020/10/06 04:00:00</c:v>
                </c:pt>
                <c:pt idx="1225">
                  <c:v>2020/10/06 04:30:00</c:v>
                </c:pt>
                <c:pt idx="1226">
                  <c:v>2020/10/06 05:00:00</c:v>
                </c:pt>
                <c:pt idx="1227">
                  <c:v>2020/10/06 05:30:00</c:v>
                </c:pt>
                <c:pt idx="1228">
                  <c:v>2020/10/06 06:00:00</c:v>
                </c:pt>
                <c:pt idx="1229">
                  <c:v>2020/10/06 06:30:00</c:v>
                </c:pt>
                <c:pt idx="1230">
                  <c:v>2020/10/06 07:00:00</c:v>
                </c:pt>
                <c:pt idx="1231">
                  <c:v>2020/10/06 07:30:00</c:v>
                </c:pt>
                <c:pt idx="1232">
                  <c:v>2020/10/06 08:00:00</c:v>
                </c:pt>
                <c:pt idx="1233">
                  <c:v>2020/10/06 08:30:00</c:v>
                </c:pt>
                <c:pt idx="1234">
                  <c:v>2020/10/06 09:00:00</c:v>
                </c:pt>
                <c:pt idx="1235">
                  <c:v>2020/10/06 09:30:00</c:v>
                </c:pt>
                <c:pt idx="1236">
                  <c:v>2020/10/06 10:00:00</c:v>
                </c:pt>
                <c:pt idx="1237">
                  <c:v>2020/10/06 10:30:00</c:v>
                </c:pt>
                <c:pt idx="1238">
                  <c:v>2020/10/06 11:00:00</c:v>
                </c:pt>
                <c:pt idx="1239">
                  <c:v>2020/10/06 11:30:00</c:v>
                </c:pt>
                <c:pt idx="1240">
                  <c:v>2020/10/06 12:00:00</c:v>
                </c:pt>
                <c:pt idx="1241">
                  <c:v>2020/10/06 12:30:00</c:v>
                </c:pt>
                <c:pt idx="1242">
                  <c:v>2020/10/06 13:00:00</c:v>
                </c:pt>
                <c:pt idx="1243">
                  <c:v>2020/10/06 13:30:00</c:v>
                </c:pt>
                <c:pt idx="1244">
                  <c:v>2020/10/06 14:00:00</c:v>
                </c:pt>
                <c:pt idx="1245">
                  <c:v>2020/10/06 14:30:00</c:v>
                </c:pt>
                <c:pt idx="1246">
                  <c:v>2020/10/06 15:00:00</c:v>
                </c:pt>
                <c:pt idx="1247">
                  <c:v>2020/10/06 15:30:00</c:v>
                </c:pt>
                <c:pt idx="1248">
                  <c:v>2020/10/06 16:00:00</c:v>
                </c:pt>
                <c:pt idx="1249">
                  <c:v>2020/10/06 16:30:00</c:v>
                </c:pt>
                <c:pt idx="1250">
                  <c:v>2020/10/06 17:00:00</c:v>
                </c:pt>
                <c:pt idx="1251">
                  <c:v>2020/10/06 17:30:00</c:v>
                </c:pt>
                <c:pt idx="1252">
                  <c:v>2020/10/06 18:00:00</c:v>
                </c:pt>
                <c:pt idx="1253">
                  <c:v>2020/10/06 18:30:00</c:v>
                </c:pt>
                <c:pt idx="1254">
                  <c:v>2020/10/06 19:00:00</c:v>
                </c:pt>
                <c:pt idx="1255">
                  <c:v>2020/10/06 19:30:00</c:v>
                </c:pt>
                <c:pt idx="1256">
                  <c:v>2020/10/06 20:00:00</c:v>
                </c:pt>
                <c:pt idx="1257">
                  <c:v>2020/10/06 20:30:00</c:v>
                </c:pt>
                <c:pt idx="1258">
                  <c:v>2020/10/06 21:00:00</c:v>
                </c:pt>
                <c:pt idx="1259">
                  <c:v>2020/10/06 21:30:00</c:v>
                </c:pt>
                <c:pt idx="1260">
                  <c:v>2020/10/06 22:00:00</c:v>
                </c:pt>
                <c:pt idx="1261">
                  <c:v>2020/10/06 22:30:00</c:v>
                </c:pt>
                <c:pt idx="1262">
                  <c:v>2020/10/06 23:00:00</c:v>
                </c:pt>
                <c:pt idx="1263">
                  <c:v>2020/10/06 23:30:00</c:v>
                </c:pt>
                <c:pt idx="1264">
                  <c:v>2020/10/06 00:00:00</c:v>
                </c:pt>
                <c:pt idx="1265">
                  <c:v>2020/10/07 00:30:00</c:v>
                </c:pt>
                <c:pt idx="1266">
                  <c:v>2020/10/07 01:00:00</c:v>
                </c:pt>
                <c:pt idx="1267">
                  <c:v>2020/10/07 01:30:00</c:v>
                </c:pt>
                <c:pt idx="1268">
                  <c:v>2020/10/07 02:00:00</c:v>
                </c:pt>
                <c:pt idx="1269">
                  <c:v>2020/10/07 02:30:00</c:v>
                </c:pt>
                <c:pt idx="1270">
                  <c:v>2020/10/07 03:00:00</c:v>
                </c:pt>
                <c:pt idx="1271">
                  <c:v>2020/10/07 03:30:00</c:v>
                </c:pt>
                <c:pt idx="1272">
                  <c:v>2020/10/07 04:00:00</c:v>
                </c:pt>
                <c:pt idx="1273">
                  <c:v>2020/10/07 04:30:00</c:v>
                </c:pt>
                <c:pt idx="1274">
                  <c:v>2020/10/07 05:00:00</c:v>
                </c:pt>
                <c:pt idx="1275">
                  <c:v>2020/10/07 05:30:00</c:v>
                </c:pt>
                <c:pt idx="1276">
                  <c:v>2020/10/07 06:00:00</c:v>
                </c:pt>
                <c:pt idx="1277">
                  <c:v>2020/10/07 06:30:00</c:v>
                </c:pt>
                <c:pt idx="1278">
                  <c:v>2020/10/07 07:00:00</c:v>
                </c:pt>
                <c:pt idx="1279">
                  <c:v>2020/10/07 07:30:00</c:v>
                </c:pt>
                <c:pt idx="1280">
                  <c:v>2020/10/07 08:00:00</c:v>
                </c:pt>
                <c:pt idx="1281">
                  <c:v>2020/10/07 08:30:00</c:v>
                </c:pt>
                <c:pt idx="1282">
                  <c:v>2020/10/07 09:00:00</c:v>
                </c:pt>
                <c:pt idx="1283">
                  <c:v>2020/10/07 09:30:00</c:v>
                </c:pt>
                <c:pt idx="1284">
                  <c:v>2020/10/07 10:00:00</c:v>
                </c:pt>
                <c:pt idx="1285">
                  <c:v>2020/10/07 10:30:00</c:v>
                </c:pt>
                <c:pt idx="1286">
                  <c:v>2020/10/07 11:00:00</c:v>
                </c:pt>
                <c:pt idx="1287">
                  <c:v>2020/10/07 11:30:00</c:v>
                </c:pt>
                <c:pt idx="1288">
                  <c:v>2020/10/07 12:00:00</c:v>
                </c:pt>
                <c:pt idx="1289">
                  <c:v>2020/10/07 12:30:00</c:v>
                </c:pt>
                <c:pt idx="1290">
                  <c:v>2020/10/07 13:00:00</c:v>
                </c:pt>
                <c:pt idx="1291">
                  <c:v>2020/10/07 13:30:00</c:v>
                </c:pt>
                <c:pt idx="1292">
                  <c:v>2020/10/07 14:00:00</c:v>
                </c:pt>
                <c:pt idx="1293">
                  <c:v>2020/10/07 14:30:00</c:v>
                </c:pt>
                <c:pt idx="1294">
                  <c:v>2020/10/07 15:00:00</c:v>
                </c:pt>
                <c:pt idx="1295">
                  <c:v>2020/10/07 15:30:00</c:v>
                </c:pt>
                <c:pt idx="1296">
                  <c:v>2020/10/07 16:00:00</c:v>
                </c:pt>
                <c:pt idx="1297">
                  <c:v>2020/10/07 16:30:00</c:v>
                </c:pt>
                <c:pt idx="1298">
                  <c:v>2020/10/07 17:00:00</c:v>
                </c:pt>
                <c:pt idx="1299">
                  <c:v>2020/10/07 17:30:00</c:v>
                </c:pt>
                <c:pt idx="1300">
                  <c:v>2020/10/07 18:00:00</c:v>
                </c:pt>
                <c:pt idx="1301">
                  <c:v>2020/10/07 18:30:00</c:v>
                </c:pt>
                <c:pt idx="1302">
                  <c:v>2020/10/07 19:00:00</c:v>
                </c:pt>
                <c:pt idx="1303">
                  <c:v>2020/10/07 19:30:00</c:v>
                </c:pt>
                <c:pt idx="1304">
                  <c:v>2020/10/07 20:00:00</c:v>
                </c:pt>
                <c:pt idx="1305">
                  <c:v>2020/10/07 20:30:00</c:v>
                </c:pt>
                <c:pt idx="1306">
                  <c:v>2020/10/07 21:00:00</c:v>
                </c:pt>
                <c:pt idx="1307">
                  <c:v>2020/10/07 21:30:00</c:v>
                </c:pt>
                <c:pt idx="1308">
                  <c:v>2020/10/07 22:00:00</c:v>
                </c:pt>
                <c:pt idx="1309">
                  <c:v>2020/10/07 22:30:00</c:v>
                </c:pt>
                <c:pt idx="1310">
                  <c:v>2020/10/07 23:00:00</c:v>
                </c:pt>
                <c:pt idx="1311">
                  <c:v>2020/10/07 23:30:00</c:v>
                </c:pt>
                <c:pt idx="1312">
                  <c:v>2020/10/07 00:00:00</c:v>
                </c:pt>
                <c:pt idx="1313">
                  <c:v>2020/10/08 00:30:00</c:v>
                </c:pt>
                <c:pt idx="1314">
                  <c:v>2020/10/08 01:00:00</c:v>
                </c:pt>
                <c:pt idx="1315">
                  <c:v>2020/10/08 01:30:00</c:v>
                </c:pt>
                <c:pt idx="1316">
                  <c:v>2020/10/08 02:00:00</c:v>
                </c:pt>
                <c:pt idx="1317">
                  <c:v>2020/10/08 02:30:00</c:v>
                </c:pt>
                <c:pt idx="1318">
                  <c:v>2020/10/08 03:00:00</c:v>
                </c:pt>
                <c:pt idx="1319">
                  <c:v>2020/10/08 03:30:00</c:v>
                </c:pt>
                <c:pt idx="1320">
                  <c:v>2020/10/08 04:00:00</c:v>
                </c:pt>
                <c:pt idx="1321">
                  <c:v>2020/10/08 04:30:00</c:v>
                </c:pt>
                <c:pt idx="1322">
                  <c:v>2020/10/08 05:00:00</c:v>
                </c:pt>
                <c:pt idx="1323">
                  <c:v>2020/10/08 05:30:00</c:v>
                </c:pt>
                <c:pt idx="1324">
                  <c:v>2020/10/08 06:00:00</c:v>
                </c:pt>
                <c:pt idx="1325">
                  <c:v>2020/10/08 06:30:00</c:v>
                </c:pt>
                <c:pt idx="1326">
                  <c:v>2020/10/08 07:00:00</c:v>
                </c:pt>
                <c:pt idx="1327">
                  <c:v>2020/10/08 07:30:00</c:v>
                </c:pt>
                <c:pt idx="1328">
                  <c:v>2020/10/08 08:00:00</c:v>
                </c:pt>
                <c:pt idx="1329">
                  <c:v>2020/10/08 08:30:00</c:v>
                </c:pt>
                <c:pt idx="1330">
                  <c:v>2020/10/08 09:00:00</c:v>
                </c:pt>
                <c:pt idx="1331">
                  <c:v>2020/10/08 09:30:00</c:v>
                </c:pt>
                <c:pt idx="1332">
                  <c:v>2020/10/08 10:00:00</c:v>
                </c:pt>
                <c:pt idx="1333">
                  <c:v>2020/10/08 10:30:00</c:v>
                </c:pt>
                <c:pt idx="1334">
                  <c:v>2020/10/08 11:00:00</c:v>
                </c:pt>
                <c:pt idx="1335">
                  <c:v>2020/10/08 11:30:00</c:v>
                </c:pt>
                <c:pt idx="1336">
                  <c:v>2020/10/08 12:00:00</c:v>
                </c:pt>
                <c:pt idx="1337">
                  <c:v>2020/10/08 12:30:00</c:v>
                </c:pt>
                <c:pt idx="1338">
                  <c:v>2020/10/08 13:00:00</c:v>
                </c:pt>
                <c:pt idx="1339">
                  <c:v>2020/10/08 13:30:00</c:v>
                </c:pt>
                <c:pt idx="1340">
                  <c:v>2020/10/08 14:00:00</c:v>
                </c:pt>
                <c:pt idx="1341">
                  <c:v>2020/10/08 14:30:00</c:v>
                </c:pt>
                <c:pt idx="1342">
                  <c:v>2020/10/08 15:00:00</c:v>
                </c:pt>
                <c:pt idx="1343">
                  <c:v>2020/10/08 15:30:00</c:v>
                </c:pt>
                <c:pt idx="1344">
                  <c:v>2020/10/08 16:00:00</c:v>
                </c:pt>
                <c:pt idx="1345">
                  <c:v>2020/10/08 16:30:00</c:v>
                </c:pt>
              </c:strCache>
            </c:strRef>
          </c:cat>
          <c:val>
            <c:numRef>
              <c:f>'02_TempHumid_inside_bag'!$D$2:$D$1347</c:f>
              <c:numCache>
                <c:formatCode>General</c:formatCode>
                <c:ptCount val="1346"/>
                <c:pt idx="0">
                  <c:v>24.825827636718699</c:v>
                </c:pt>
                <c:pt idx="1">
                  <c:v>24.750751953125</c:v>
                </c:pt>
                <c:pt idx="2">
                  <c:v>24.654226074218698</c:v>
                </c:pt>
                <c:pt idx="3">
                  <c:v>24.589875488281201</c:v>
                </c:pt>
                <c:pt idx="4">
                  <c:v>24.6864013671875</c:v>
                </c:pt>
                <c:pt idx="5">
                  <c:v>24.793652343750001</c:v>
                </c:pt>
                <c:pt idx="6">
                  <c:v>24.911628417968799</c:v>
                </c:pt>
                <c:pt idx="7">
                  <c:v>25.018879394531201</c:v>
                </c:pt>
                <c:pt idx="8">
                  <c:v>25.104680175781201</c:v>
                </c:pt>
                <c:pt idx="9">
                  <c:v>25.179755859375</c:v>
                </c:pt>
                <c:pt idx="10">
                  <c:v>25.265556640625</c:v>
                </c:pt>
                <c:pt idx="11">
                  <c:v>25.351357421875001</c:v>
                </c:pt>
                <c:pt idx="12">
                  <c:v>25.415708007812501</c:v>
                </c:pt>
                <c:pt idx="13">
                  <c:v>25.4907836914062</c:v>
                </c:pt>
                <c:pt idx="14">
                  <c:v>25.5336840820313</c:v>
                </c:pt>
                <c:pt idx="15">
                  <c:v>25.5980346679688</c:v>
                </c:pt>
                <c:pt idx="16">
                  <c:v>25.673110351562499</c:v>
                </c:pt>
                <c:pt idx="17">
                  <c:v>25.705285644531301</c:v>
                </c:pt>
                <c:pt idx="18">
                  <c:v>25.748186035156198</c:v>
                </c:pt>
                <c:pt idx="19">
                  <c:v>25.7589111328125</c:v>
                </c:pt>
                <c:pt idx="20">
                  <c:v>25.780361328125</c:v>
                </c:pt>
                <c:pt idx="21">
                  <c:v>25.812536621093699</c:v>
                </c:pt>
                <c:pt idx="22">
                  <c:v>25.855437011718699</c:v>
                </c:pt>
                <c:pt idx="23">
                  <c:v>25.855437011718699</c:v>
                </c:pt>
                <c:pt idx="24">
                  <c:v>25.855437011718699</c:v>
                </c:pt>
                <c:pt idx="25">
                  <c:v>25.833986816406199</c:v>
                </c:pt>
                <c:pt idx="26">
                  <c:v>25.844711914062501</c:v>
                </c:pt>
                <c:pt idx="27">
                  <c:v>25.833986816406199</c:v>
                </c:pt>
                <c:pt idx="28">
                  <c:v>25.812536621093699</c:v>
                </c:pt>
                <c:pt idx="29">
                  <c:v>25.619484863281301</c:v>
                </c:pt>
                <c:pt idx="30">
                  <c:v>25.2012060546875</c:v>
                </c:pt>
                <c:pt idx="31">
                  <c:v>24.8687280273437</c:v>
                </c:pt>
                <c:pt idx="32">
                  <c:v>24.579150390624999</c:v>
                </c:pt>
                <c:pt idx="33">
                  <c:v>24.343198242187501</c:v>
                </c:pt>
                <c:pt idx="34">
                  <c:v>24.2144970703125</c:v>
                </c:pt>
                <c:pt idx="35">
                  <c:v>24.772202148437501</c:v>
                </c:pt>
                <c:pt idx="36">
                  <c:v>24.268122558593799</c:v>
                </c:pt>
                <c:pt idx="37">
                  <c:v>24.343198242187501</c:v>
                </c:pt>
                <c:pt idx="38">
                  <c:v>24.278847656250001</c:v>
                </c:pt>
                <c:pt idx="39">
                  <c:v>24.235947265625001</c:v>
                </c:pt>
                <c:pt idx="40">
                  <c:v>24.2144970703125</c:v>
                </c:pt>
                <c:pt idx="41">
                  <c:v>24.042895507812499</c:v>
                </c:pt>
                <c:pt idx="42">
                  <c:v>23.9034692382813</c:v>
                </c:pt>
                <c:pt idx="43">
                  <c:v>24.010720214843801</c:v>
                </c:pt>
                <c:pt idx="44">
                  <c:v>23.9034692382813</c:v>
                </c:pt>
                <c:pt idx="45">
                  <c:v>23.6138916015625</c:v>
                </c:pt>
                <c:pt idx="46">
                  <c:v>23.195612792968799</c:v>
                </c:pt>
                <c:pt idx="47">
                  <c:v>23.957094726562499</c:v>
                </c:pt>
                <c:pt idx="48">
                  <c:v>24.675676269531198</c:v>
                </c:pt>
                <c:pt idx="49">
                  <c:v>24.428999023437498</c:v>
                </c:pt>
                <c:pt idx="50">
                  <c:v>24.493349609374999</c:v>
                </c:pt>
                <c:pt idx="51">
                  <c:v>24.718576660156302</c:v>
                </c:pt>
                <c:pt idx="52">
                  <c:v>25.051054687499999</c:v>
                </c:pt>
                <c:pt idx="53">
                  <c:v>25.329907226562501</c:v>
                </c:pt>
                <c:pt idx="54">
                  <c:v>25.501508789062498</c:v>
                </c:pt>
                <c:pt idx="55">
                  <c:v>25.651660156249999</c:v>
                </c:pt>
                <c:pt idx="56">
                  <c:v>25.726735839843698</c:v>
                </c:pt>
                <c:pt idx="57">
                  <c:v>25.82326171875</c:v>
                </c:pt>
                <c:pt idx="58">
                  <c:v>25.876887207031299</c:v>
                </c:pt>
                <c:pt idx="59">
                  <c:v>25.9412377929687</c:v>
                </c:pt>
                <c:pt idx="60">
                  <c:v>25.994863281250002</c:v>
                </c:pt>
                <c:pt idx="61">
                  <c:v>26.037763671874998</c:v>
                </c:pt>
                <c:pt idx="62">
                  <c:v>26.0484887695313</c:v>
                </c:pt>
                <c:pt idx="63">
                  <c:v>26.016313476562502</c:v>
                </c:pt>
                <c:pt idx="64">
                  <c:v>26.0270385742187</c:v>
                </c:pt>
                <c:pt idx="65">
                  <c:v>25.994863281250002</c:v>
                </c:pt>
                <c:pt idx="66">
                  <c:v>25.973413085937501</c:v>
                </c:pt>
                <c:pt idx="67">
                  <c:v>25.930512695312501</c:v>
                </c:pt>
                <c:pt idx="68">
                  <c:v>25.9197875976562</c:v>
                </c:pt>
                <c:pt idx="69">
                  <c:v>25.9197875976562</c:v>
                </c:pt>
                <c:pt idx="70">
                  <c:v>25.898337402343699</c:v>
                </c:pt>
                <c:pt idx="71">
                  <c:v>25.909062500000001</c:v>
                </c:pt>
                <c:pt idx="72">
                  <c:v>25.876887207031299</c:v>
                </c:pt>
                <c:pt idx="73">
                  <c:v>25.866162109375001</c:v>
                </c:pt>
                <c:pt idx="74">
                  <c:v>25.791086425781302</c:v>
                </c:pt>
                <c:pt idx="75">
                  <c:v>25.726735839843698</c:v>
                </c:pt>
                <c:pt idx="76">
                  <c:v>25.683835449218801</c:v>
                </c:pt>
                <c:pt idx="77">
                  <c:v>25.619484863281301</c:v>
                </c:pt>
                <c:pt idx="78">
                  <c:v>25.619484863281301</c:v>
                </c:pt>
                <c:pt idx="79">
                  <c:v>25.5980346679688</c:v>
                </c:pt>
                <c:pt idx="80">
                  <c:v>25.630209960937499</c:v>
                </c:pt>
                <c:pt idx="81">
                  <c:v>25.7160107421875</c:v>
                </c:pt>
                <c:pt idx="82">
                  <c:v>25.866162109375001</c:v>
                </c:pt>
                <c:pt idx="83">
                  <c:v>26.016313476562502</c:v>
                </c:pt>
                <c:pt idx="84">
                  <c:v>26.220090332031301</c:v>
                </c:pt>
                <c:pt idx="85">
                  <c:v>26.391691894531199</c:v>
                </c:pt>
                <c:pt idx="86">
                  <c:v>26.5418432617187</c:v>
                </c:pt>
                <c:pt idx="87">
                  <c:v>26.691994628906301</c:v>
                </c:pt>
                <c:pt idx="88">
                  <c:v>26.799245605468698</c:v>
                </c:pt>
                <c:pt idx="89">
                  <c:v>26.885046386718699</c:v>
                </c:pt>
                <c:pt idx="90">
                  <c:v>26.970847167968699</c:v>
                </c:pt>
                <c:pt idx="91">
                  <c:v>27.056647949218799</c:v>
                </c:pt>
                <c:pt idx="92">
                  <c:v>27.1424487304688</c:v>
                </c:pt>
                <c:pt idx="93">
                  <c:v>27.238974609374999</c:v>
                </c:pt>
                <c:pt idx="94">
                  <c:v>27.260424804687499</c:v>
                </c:pt>
                <c:pt idx="95">
                  <c:v>27.228249511718801</c:v>
                </c:pt>
                <c:pt idx="96">
                  <c:v>27.228249511718801</c:v>
                </c:pt>
                <c:pt idx="97">
                  <c:v>27.2067993164063</c:v>
                </c:pt>
                <c:pt idx="98">
                  <c:v>27.196074218749999</c:v>
                </c:pt>
                <c:pt idx="99">
                  <c:v>27.153173828124999</c:v>
                </c:pt>
                <c:pt idx="100">
                  <c:v>27.110273437499998</c:v>
                </c:pt>
                <c:pt idx="101">
                  <c:v>27.045922851562501</c:v>
                </c:pt>
                <c:pt idx="102">
                  <c:v>26.960122070312501</c:v>
                </c:pt>
                <c:pt idx="103">
                  <c:v>26.885046386718699</c:v>
                </c:pt>
                <c:pt idx="104">
                  <c:v>26.799245605468698</c:v>
                </c:pt>
                <c:pt idx="105">
                  <c:v>26.745620117187499</c:v>
                </c:pt>
                <c:pt idx="106">
                  <c:v>26.681269531249999</c:v>
                </c:pt>
                <c:pt idx="107">
                  <c:v>26.595468749999998</c:v>
                </c:pt>
                <c:pt idx="108">
                  <c:v>26.498942871093799</c:v>
                </c:pt>
                <c:pt idx="109">
                  <c:v>26.391691894531199</c:v>
                </c:pt>
                <c:pt idx="110">
                  <c:v>26.305891113281199</c:v>
                </c:pt>
                <c:pt idx="111">
                  <c:v>26.241540527343801</c:v>
                </c:pt>
                <c:pt idx="112">
                  <c:v>26.187915039062499</c:v>
                </c:pt>
                <c:pt idx="113">
                  <c:v>26.1342895507813</c:v>
                </c:pt>
                <c:pt idx="114">
                  <c:v>26.112839355468701</c:v>
                </c:pt>
                <c:pt idx="115">
                  <c:v>26.0270385742187</c:v>
                </c:pt>
                <c:pt idx="116">
                  <c:v>25.984138183593799</c:v>
                </c:pt>
                <c:pt idx="117">
                  <c:v>25.951962890625001</c:v>
                </c:pt>
                <c:pt idx="118">
                  <c:v>25.909062500000001</c:v>
                </c:pt>
                <c:pt idx="119">
                  <c:v>25.82326171875</c:v>
                </c:pt>
                <c:pt idx="120">
                  <c:v>25.780361328125</c:v>
                </c:pt>
                <c:pt idx="121">
                  <c:v>25.748186035156198</c:v>
                </c:pt>
                <c:pt idx="122">
                  <c:v>25.705285644531301</c:v>
                </c:pt>
                <c:pt idx="123">
                  <c:v>25.683835449218801</c:v>
                </c:pt>
                <c:pt idx="124">
                  <c:v>25.673110351562499</c:v>
                </c:pt>
                <c:pt idx="125">
                  <c:v>25.683835449218801</c:v>
                </c:pt>
                <c:pt idx="126">
                  <c:v>25.662385253906201</c:v>
                </c:pt>
                <c:pt idx="127">
                  <c:v>25.726735839843698</c:v>
                </c:pt>
                <c:pt idx="128">
                  <c:v>25.769636230468699</c:v>
                </c:pt>
                <c:pt idx="129">
                  <c:v>25.898337402343699</c:v>
                </c:pt>
                <c:pt idx="130">
                  <c:v>26.0055883789062</c:v>
                </c:pt>
                <c:pt idx="131">
                  <c:v>26.198640136718701</c:v>
                </c:pt>
                <c:pt idx="132">
                  <c:v>26.305891113281199</c:v>
                </c:pt>
                <c:pt idx="133">
                  <c:v>26.4560424804687</c:v>
                </c:pt>
                <c:pt idx="134">
                  <c:v>26.638369140624999</c:v>
                </c:pt>
                <c:pt idx="135">
                  <c:v>26.8314208984375</c:v>
                </c:pt>
                <c:pt idx="136">
                  <c:v>27.003022460937501</c:v>
                </c:pt>
                <c:pt idx="137">
                  <c:v>27.153173828124999</c:v>
                </c:pt>
                <c:pt idx="138">
                  <c:v>27.3033251953125</c:v>
                </c:pt>
                <c:pt idx="139">
                  <c:v>27.442751464843699</c:v>
                </c:pt>
                <c:pt idx="140">
                  <c:v>27.5285522460937</c:v>
                </c:pt>
                <c:pt idx="141">
                  <c:v>27.6358032226562</c:v>
                </c:pt>
                <c:pt idx="142">
                  <c:v>27.689428710937499</c:v>
                </c:pt>
                <c:pt idx="143">
                  <c:v>27.689428710937499</c:v>
                </c:pt>
                <c:pt idx="144">
                  <c:v>27.700153808593701</c:v>
                </c:pt>
                <c:pt idx="145">
                  <c:v>27.667978515624998</c:v>
                </c:pt>
                <c:pt idx="146">
                  <c:v>27.6143530273437</c:v>
                </c:pt>
                <c:pt idx="147">
                  <c:v>27.592902832031299</c:v>
                </c:pt>
                <c:pt idx="148">
                  <c:v>27.5285522460937</c:v>
                </c:pt>
                <c:pt idx="149">
                  <c:v>27.474926757812501</c:v>
                </c:pt>
                <c:pt idx="150">
                  <c:v>27.4320263671875</c:v>
                </c:pt>
                <c:pt idx="151">
                  <c:v>27.36767578125</c:v>
                </c:pt>
                <c:pt idx="152">
                  <c:v>27.292600097656301</c:v>
                </c:pt>
                <c:pt idx="153">
                  <c:v>27.260424804687499</c:v>
                </c:pt>
                <c:pt idx="154">
                  <c:v>27.196074218749999</c:v>
                </c:pt>
                <c:pt idx="155">
                  <c:v>27.163898925781201</c:v>
                </c:pt>
                <c:pt idx="156">
                  <c:v>27.1209985351563</c:v>
                </c:pt>
                <c:pt idx="157">
                  <c:v>27.088823242187502</c:v>
                </c:pt>
                <c:pt idx="158">
                  <c:v>27.045922851562501</c:v>
                </c:pt>
                <c:pt idx="159">
                  <c:v>27.035197753906299</c:v>
                </c:pt>
                <c:pt idx="160">
                  <c:v>26.981572265625001</c:v>
                </c:pt>
                <c:pt idx="161">
                  <c:v>26.970847167968699</c:v>
                </c:pt>
                <c:pt idx="162">
                  <c:v>26.906496582031199</c:v>
                </c:pt>
                <c:pt idx="163">
                  <c:v>26.917221679687501</c:v>
                </c:pt>
                <c:pt idx="164">
                  <c:v>26.8743212890625</c:v>
                </c:pt>
                <c:pt idx="165">
                  <c:v>26.809970703125</c:v>
                </c:pt>
                <c:pt idx="166">
                  <c:v>26.777795410156301</c:v>
                </c:pt>
                <c:pt idx="167">
                  <c:v>26.724169921874999</c:v>
                </c:pt>
                <c:pt idx="168">
                  <c:v>26.6705444335938</c:v>
                </c:pt>
                <c:pt idx="169">
                  <c:v>26.616918945312499</c:v>
                </c:pt>
                <c:pt idx="170">
                  <c:v>26.6061938476563</c:v>
                </c:pt>
                <c:pt idx="171">
                  <c:v>26.5632934570312</c:v>
                </c:pt>
                <c:pt idx="172">
                  <c:v>26.520393066406299</c:v>
                </c:pt>
                <c:pt idx="173">
                  <c:v>26.4774926757812</c:v>
                </c:pt>
                <c:pt idx="174">
                  <c:v>26.466767578125001</c:v>
                </c:pt>
                <c:pt idx="175">
                  <c:v>26.445317382812501</c:v>
                </c:pt>
                <c:pt idx="176">
                  <c:v>26.4774926757812</c:v>
                </c:pt>
                <c:pt idx="177">
                  <c:v>26.5418432617187</c:v>
                </c:pt>
                <c:pt idx="178">
                  <c:v>26.638369140624999</c:v>
                </c:pt>
                <c:pt idx="179">
                  <c:v>26.702719726562499</c:v>
                </c:pt>
                <c:pt idx="180">
                  <c:v>26.799245605468698</c:v>
                </c:pt>
                <c:pt idx="181">
                  <c:v>26.885046386718699</c:v>
                </c:pt>
                <c:pt idx="182">
                  <c:v>26.981572265625001</c:v>
                </c:pt>
                <c:pt idx="183">
                  <c:v>27.067373046875002</c:v>
                </c:pt>
                <c:pt idx="184">
                  <c:v>27.131723632812498</c:v>
                </c:pt>
                <c:pt idx="185">
                  <c:v>27.228249511718801</c:v>
                </c:pt>
                <c:pt idx="186">
                  <c:v>27.260424804687499</c:v>
                </c:pt>
                <c:pt idx="187">
                  <c:v>27.3033251953125</c:v>
                </c:pt>
                <c:pt idx="188">
                  <c:v>27.292600097656301</c:v>
                </c:pt>
                <c:pt idx="189">
                  <c:v>27.260424804687499</c:v>
                </c:pt>
                <c:pt idx="190">
                  <c:v>27.271149902343701</c:v>
                </c:pt>
                <c:pt idx="191">
                  <c:v>27.2067993164063</c:v>
                </c:pt>
                <c:pt idx="192">
                  <c:v>27.131723632812498</c:v>
                </c:pt>
                <c:pt idx="193">
                  <c:v>27.088823242187502</c:v>
                </c:pt>
                <c:pt idx="194">
                  <c:v>27.0137475585937</c:v>
                </c:pt>
                <c:pt idx="195">
                  <c:v>26.917221679687501</c:v>
                </c:pt>
                <c:pt idx="196">
                  <c:v>26.8314208984375</c:v>
                </c:pt>
                <c:pt idx="197">
                  <c:v>26.756345214843801</c:v>
                </c:pt>
                <c:pt idx="198">
                  <c:v>26.6705444335938</c:v>
                </c:pt>
                <c:pt idx="199">
                  <c:v>26.595468749999998</c:v>
                </c:pt>
                <c:pt idx="200">
                  <c:v>26.531118164062502</c:v>
                </c:pt>
                <c:pt idx="201">
                  <c:v>26.445317382812501</c:v>
                </c:pt>
                <c:pt idx="202">
                  <c:v>26.348791503906199</c:v>
                </c:pt>
                <c:pt idx="203">
                  <c:v>26.305891113281199</c:v>
                </c:pt>
                <c:pt idx="204">
                  <c:v>26.241540527343801</c:v>
                </c:pt>
                <c:pt idx="205">
                  <c:v>26.198640136718701</c:v>
                </c:pt>
                <c:pt idx="206">
                  <c:v>26.166464843749999</c:v>
                </c:pt>
                <c:pt idx="207">
                  <c:v>26.145014648437499</c:v>
                </c:pt>
                <c:pt idx="208">
                  <c:v>26.123564453124999</c:v>
                </c:pt>
                <c:pt idx="209">
                  <c:v>26.123564453124999</c:v>
                </c:pt>
                <c:pt idx="210">
                  <c:v>26.080664062499999</c:v>
                </c:pt>
                <c:pt idx="211">
                  <c:v>26.0699389648438</c:v>
                </c:pt>
                <c:pt idx="212">
                  <c:v>26.0270385742187</c:v>
                </c:pt>
                <c:pt idx="213">
                  <c:v>26.0055883789062</c:v>
                </c:pt>
                <c:pt idx="214">
                  <c:v>26.0055883789062</c:v>
                </c:pt>
                <c:pt idx="215">
                  <c:v>25.951962890625001</c:v>
                </c:pt>
                <c:pt idx="216">
                  <c:v>25.9412377929687</c:v>
                </c:pt>
                <c:pt idx="217">
                  <c:v>25.9197875976562</c:v>
                </c:pt>
                <c:pt idx="218">
                  <c:v>25.909062500000001</c:v>
                </c:pt>
                <c:pt idx="219">
                  <c:v>25.866162109375001</c:v>
                </c:pt>
                <c:pt idx="220">
                  <c:v>25.833986816406199</c:v>
                </c:pt>
                <c:pt idx="221">
                  <c:v>25.833986816406199</c:v>
                </c:pt>
                <c:pt idx="222">
                  <c:v>25.812536621093699</c:v>
                </c:pt>
                <c:pt idx="223">
                  <c:v>25.8018115234375</c:v>
                </c:pt>
                <c:pt idx="224">
                  <c:v>25.844711914062501</c:v>
                </c:pt>
                <c:pt idx="225">
                  <c:v>25.812536621093699</c:v>
                </c:pt>
                <c:pt idx="226">
                  <c:v>25.82326171875</c:v>
                </c:pt>
                <c:pt idx="227">
                  <c:v>25.82326171875</c:v>
                </c:pt>
                <c:pt idx="228">
                  <c:v>25.780361328125</c:v>
                </c:pt>
                <c:pt idx="229">
                  <c:v>25.780361328125</c:v>
                </c:pt>
                <c:pt idx="230">
                  <c:v>25.791086425781302</c:v>
                </c:pt>
                <c:pt idx="231">
                  <c:v>25.7589111328125</c:v>
                </c:pt>
                <c:pt idx="232">
                  <c:v>25.748186035156198</c:v>
                </c:pt>
                <c:pt idx="233">
                  <c:v>25.7589111328125</c:v>
                </c:pt>
                <c:pt idx="234">
                  <c:v>25.780361328125</c:v>
                </c:pt>
                <c:pt idx="235">
                  <c:v>25.769636230468699</c:v>
                </c:pt>
                <c:pt idx="236">
                  <c:v>25.748186035156198</c:v>
                </c:pt>
                <c:pt idx="237">
                  <c:v>25.769636230468699</c:v>
                </c:pt>
                <c:pt idx="238">
                  <c:v>25.7589111328125</c:v>
                </c:pt>
                <c:pt idx="239">
                  <c:v>25.7374609375</c:v>
                </c:pt>
                <c:pt idx="240">
                  <c:v>25.7374609375</c:v>
                </c:pt>
                <c:pt idx="241">
                  <c:v>25.7589111328125</c:v>
                </c:pt>
                <c:pt idx="242">
                  <c:v>25.769636230468699</c:v>
                </c:pt>
                <c:pt idx="243">
                  <c:v>25.780361328125</c:v>
                </c:pt>
                <c:pt idx="244">
                  <c:v>25.791086425781302</c:v>
                </c:pt>
                <c:pt idx="245">
                  <c:v>25.82326171875</c:v>
                </c:pt>
                <c:pt idx="246">
                  <c:v>25.82326171875</c:v>
                </c:pt>
                <c:pt idx="247">
                  <c:v>25.82326171875</c:v>
                </c:pt>
                <c:pt idx="248">
                  <c:v>25.82326171875</c:v>
                </c:pt>
                <c:pt idx="249">
                  <c:v>25.812536621093699</c:v>
                </c:pt>
                <c:pt idx="250">
                  <c:v>25.833986816406199</c:v>
                </c:pt>
                <c:pt idx="251">
                  <c:v>25.82326171875</c:v>
                </c:pt>
                <c:pt idx="252">
                  <c:v>25.791086425781302</c:v>
                </c:pt>
                <c:pt idx="253">
                  <c:v>25.780361328125</c:v>
                </c:pt>
                <c:pt idx="254">
                  <c:v>25.7589111328125</c:v>
                </c:pt>
                <c:pt idx="255">
                  <c:v>25.748186035156198</c:v>
                </c:pt>
                <c:pt idx="256">
                  <c:v>25.7589111328125</c:v>
                </c:pt>
                <c:pt idx="257">
                  <c:v>25.726735839843698</c:v>
                </c:pt>
                <c:pt idx="258">
                  <c:v>25.726735839843698</c:v>
                </c:pt>
                <c:pt idx="259">
                  <c:v>25.7160107421875</c:v>
                </c:pt>
                <c:pt idx="260">
                  <c:v>25.694560546875</c:v>
                </c:pt>
                <c:pt idx="261">
                  <c:v>25.673110351562499</c:v>
                </c:pt>
                <c:pt idx="262">
                  <c:v>25.651660156249999</c:v>
                </c:pt>
                <c:pt idx="263">
                  <c:v>25.651660156249999</c:v>
                </c:pt>
                <c:pt idx="264">
                  <c:v>25.640935058593701</c:v>
                </c:pt>
                <c:pt idx="265">
                  <c:v>25.5980346679688</c:v>
                </c:pt>
                <c:pt idx="266">
                  <c:v>25.565859374999999</c:v>
                </c:pt>
                <c:pt idx="267">
                  <c:v>25.565859374999999</c:v>
                </c:pt>
                <c:pt idx="268">
                  <c:v>25.5336840820313</c:v>
                </c:pt>
                <c:pt idx="269">
                  <c:v>25.5336840820313</c:v>
                </c:pt>
                <c:pt idx="270">
                  <c:v>25.4907836914062</c:v>
                </c:pt>
                <c:pt idx="271">
                  <c:v>25.480058593750002</c:v>
                </c:pt>
                <c:pt idx="272">
                  <c:v>25.480058593750002</c:v>
                </c:pt>
                <c:pt idx="273">
                  <c:v>25.501508789062498</c:v>
                </c:pt>
                <c:pt idx="274">
                  <c:v>25.544409179687499</c:v>
                </c:pt>
                <c:pt idx="275">
                  <c:v>25.565859374999999</c:v>
                </c:pt>
                <c:pt idx="276">
                  <c:v>25.640935058593701</c:v>
                </c:pt>
                <c:pt idx="277">
                  <c:v>25.705285644531301</c:v>
                </c:pt>
                <c:pt idx="278">
                  <c:v>25.8018115234375</c:v>
                </c:pt>
                <c:pt idx="279">
                  <c:v>25.930512695312501</c:v>
                </c:pt>
                <c:pt idx="280">
                  <c:v>26.102114257812499</c:v>
                </c:pt>
                <c:pt idx="281">
                  <c:v>26.187915039062499</c:v>
                </c:pt>
                <c:pt idx="282">
                  <c:v>26.33806640625</c:v>
                </c:pt>
                <c:pt idx="283">
                  <c:v>26.434592285156199</c:v>
                </c:pt>
                <c:pt idx="284">
                  <c:v>26.552568359375002</c:v>
                </c:pt>
                <c:pt idx="285">
                  <c:v>26.595468749999998</c:v>
                </c:pt>
                <c:pt idx="286">
                  <c:v>26.6061938476563</c:v>
                </c:pt>
                <c:pt idx="287">
                  <c:v>26.627644042968701</c:v>
                </c:pt>
                <c:pt idx="288">
                  <c:v>26.616918945312499</c:v>
                </c:pt>
                <c:pt idx="289">
                  <c:v>26.627644042968701</c:v>
                </c:pt>
                <c:pt idx="290">
                  <c:v>26.638369140624999</c:v>
                </c:pt>
                <c:pt idx="291">
                  <c:v>26.6061938476563</c:v>
                </c:pt>
                <c:pt idx="292">
                  <c:v>26.6061938476563</c:v>
                </c:pt>
                <c:pt idx="293">
                  <c:v>26.574018554687498</c:v>
                </c:pt>
                <c:pt idx="294">
                  <c:v>26.5418432617187</c:v>
                </c:pt>
                <c:pt idx="295">
                  <c:v>26.531118164062502</c:v>
                </c:pt>
                <c:pt idx="296">
                  <c:v>26.520393066406299</c:v>
                </c:pt>
                <c:pt idx="297">
                  <c:v>26.520393066406299</c:v>
                </c:pt>
                <c:pt idx="298">
                  <c:v>26.520393066406299</c:v>
                </c:pt>
                <c:pt idx="299">
                  <c:v>26.488217773437501</c:v>
                </c:pt>
                <c:pt idx="300">
                  <c:v>26.4774926757812</c:v>
                </c:pt>
                <c:pt idx="301">
                  <c:v>26.434592285156199</c:v>
                </c:pt>
                <c:pt idx="302">
                  <c:v>26.413142089843799</c:v>
                </c:pt>
                <c:pt idx="303">
                  <c:v>26.370241699218699</c:v>
                </c:pt>
                <c:pt idx="304">
                  <c:v>26.380966796875001</c:v>
                </c:pt>
                <c:pt idx="305">
                  <c:v>26.33806640625</c:v>
                </c:pt>
                <c:pt idx="306">
                  <c:v>26.262990722656198</c:v>
                </c:pt>
                <c:pt idx="307">
                  <c:v>26.2737158203125</c:v>
                </c:pt>
                <c:pt idx="308">
                  <c:v>26.241540527343801</c:v>
                </c:pt>
                <c:pt idx="309">
                  <c:v>26.220090332031301</c:v>
                </c:pt>
                <c:pt idx="310">
                  <c:v>26.187915039062499</c:v>
                </c:pt>
                <c:pt idx="311">
                  <c:v>26.166464843749999</c:v>
                </c:pt>
                <c:pt idx="312">
                  <c:v>26.145014648437499</c:v>
                </c:pt>
                <c:pt idx="313">
                  <c:v>26.123564453124999</c:v>
                </c:pt>
                <c:pt idx="314">
                  <c:v>26.102114257812499</c:v>
                </c:pt>
                <c:pt idx="315">
                  <c:v>26.0699389648438</c:v>
                </c:pt>
                <c:pt idx="316">
                  <c:v>26.0055883789062</c:v>
                </c:pt>
                <c:pt idx="317">
                  <c:v>25.855437011718699</c:v>
                </c:pt>
                <c:pt idx="318">
                  <c:v>25.694560546875</c:v>
                </c:pt>
                <c:pt idx="319">
                  <c:v>25.565859374999999</c:v>
                </c:pt>
                <c:pt idx="320">
                  <c:v>25.447883300781299</c:v>
                </c:pt>
                <c:pt idx="321">
                  <c:v>25.372807617187501</c:v>
                </c:pt>
                <c:pt idx="322">
                  <c:v>25.351357421875001</c:v>
                </c:pt>
                <c:pt idx="323">
                  <c:v>25.329907226562501</c:v>
                </c:pt>
                <c:pt idx="324">
                  <c:v>25.319182128906199</c:v>
                </c:pt>
                <c:pt idx="325">
                  <c:v>25.329907226562501</c:v>
                </c:pt>
                <c:pt idx="326">
                  <c:v>25.319182128906199</c:v>
                </c:pt>
                <c:pt idx="327">
                  <c:v>25.265556640625</c:v>
                </c:pt>
                <c:pt idx="328">
                  <c:v>25.233381347656199</c:v>
                </c:pt>
                <c:pt idx="329">
                  <c:v>25.190480957031198</c:v>
                </c:pt>
                <c:pt idx="330">
                  <c:v>25.126130371093701</c:v>
                </c:pt>
                <c:pt idx="331">
                  <c:v>25.104680175781201</c:v>
                </c:pt>
                <c:pt idx="332">
                  <c:v>25.051054687499999</c:v>
                </c:pt>
                <c:pt idx="333">
                  <c:v>25.008154296874999</c:v>
                </c:pt>
                <c:pt idx="334">
                  <c:v>24.986704101562498</c:v>
                </c:pt>
                <c:pt idx="335">
                  <c:v>24.9759790039063</c:v>
                </c:pt>
                <c:pt idx="336">
                  <c:v>24.965253906249998</c:v>
                </c:pt>
                <c:pt idx="337">
                  <c:v>24.943803710937502</c:v>
                </c:pt>
                <c:pt idx="338">
                  <c:v>24.922353515625002</c:v>
                </c:pt>
                <c:pt idx="339">
                  <c:v>24.900903320312501</c:v>
                </c:pt>
                <c:pt idx="340">
                  <c:v>24.836552734375001</c:v>
                </c:pt>
                <c:pt idx="341">
                  <c:v>24.750751953125</c:v>
                </c:pt>
                <c:pt idx="342">
                  <c:v>24.600600585937499</c:v>
                </c:pt>
                <c:pt idx="343">
                  <c:v>24.450449218749998</c:v>
                </c:pt>
                <c:pt idx="344">
                  <c:v>24.321748046875001</c:v>
                </c:pt>
                <c:pt idx="345">
                  <c:v>24.193046875</c:v>
                </c:pt>
                <c:pt idx="346">
                  <c:v>24.1286962890625</c:v>
                </c:pt>
                <c:pt idx="347">
                  <c:v>24.042895507812499</c:v>
                </c:pt>
                <c:pt idx="348">
                  <c:v>23.9892700195313</c:v>
                </c:pt>
                <c:pt idx="349">
                  <c:v>23.914194335937498</c:v>
                </c:pt>
                <c:pt idx="350">
                  <c:v>23.8605688476562</c:v>
                </c:pt>
                <c:pt idx="351">
                  <c:v>23.817668457031299</c:v>
                </c:pt>
                <c:pt idx="352">
                  <c:v>23.7747680664062</c:v>
                </c:pt>
                <c:pt idx="353">
                  <c:v>23.742592773437501</c:v>
                </c:pt>
                <c:pt idx="354">
                  <c:v>23.699692382812501</c:v>
                </c:pt>
                <c:pt idx="355">
                  <c:v>23.6138916015625</c:v>
                </c:pt>
                <c:pt idx="356">
                  <c:v>23.528090820312499</c:v>
                </c:pt>
                <c:pt idx="357">
                  <c:v>23.431564941406201</c:v>
                </c:pt>
                <c:pt idx="358">
                  <c:v>23.356489257812498</c:v>
                </c:pt>
                <c:pt idx="359">
                  <c:v>23.281413574218799</c:v>
                </c:pt>
                <c:pt idx="360">
                  <c:v>23.2385131835937</c:v>
                </c:pt>
                <c:pt idx="361">
                  <c:v>23.184887695312501</c:v>
                </c:pt>
                <c:pt idx="362">
                  <c:v>23.088361816406199</c:v>
                </c:pt>
                <c:pt idx="363">
                  <c:v>23.034736328125</c:v>
                </c:pt>
                <c:pt idx="364">
                  <c:v>22.959660644531201</c:v>
                </c:pt>
                <c:pt idx="365">
                  <c:v>22.895310058593701</c:v>
                </c:pt>
                <c:pt idx="366">
                  <c:v>22.884584960937499</c:v>
                </c:pt>
                <c:pt idx="367">
                  <c:v>22.8524096679688</c:v>
                </c:pt>
                <c:pt idx="368">
                  <c:v>22.8309594726563</c:v>
                </c:pt>
                <c:pt idx="369">
                  <c:v>22.8524096679688</c:v>
                </c:pt>
                <c:pt idx="370">
                  <c:v>22.8309594726563</c:v>
                </c:pt>
                <c:pt idx="371">
                  <c:v>22.884584960937499</c:v>
                </c:pt>
                <c:pt idx="372">
                  <c:v>22.927485351562499</c:v>
                </c:pt>
                <c:pt idx="373">
                  <c:v>22.981110839843701</c:v>
                </c:pt>
                <c:pt idx="374">
                  <c:v>23.0132861328125</c:v>
                </c:pt>
                <c:pt idx="375">
                  <c:v>23.002561035156301</c:v>
                </c:pt>
                <c:pt idx="376">
                  <c:v>23.045461425781198</c:v>
                </c:pt>
                <c:pt idx="377">
                  <c:v>23.088361816406199</c:v>
                </c:pt>
                <c:pt idx="378">
                  <c:v>23.120537109375</c:v>
                </c:pt>
                <c:pt idx="379">
                  <c:v>23.109812011718802</c:v>
                </c:pt>
                <c:pt idx="380">
                  <c:v>23.120537109375</c:v>
                </c:pt>
                <c:pt idx="381">
                  <c:v>23.152712402343699</c:v>
                </c:pt>
                <c:pt idx="382">
                  <c:v>23.1419873046875</c:v>
                </c:pt>
                <c:pt idx="383">
                  <c:v>23.174162597656199</c:v>
                </c:pt>
                <c:pt idx="384">
                  <c:v>23.184887695312501</c:v>
                </c:pt>
                <c:pt idx="385">
                  <c:v>23.206337890625001</c:v>
                </c:pt>
                <c:pt idx="386">
                  <c:v>23.217062988281199</c:v>
                </c:pt>
                <c:pt idx="387">
                  <c:v>23.206337890625001</c:v>
                </c:pt>
                <c:pt idx="388">
                  <c:v>23.206337890625001</c:v>
                </c:pt>
                <c:pt idx="389">
                  <c:v>23.195612792968799</c:v>
                </c:pt>
                <c:pt idx="390">
                  <c:v>23.174162597656199</c:v>
                </c:pt>
                <c:pt idx="391">
                  <c:v>23.120537109375</c:v>
                </c:pt>
                <c:pt idx="392">
                  <c:v>23.034736328125</c:v>
                </c:pt>
                <c:pt idx="393">
                  <c:v>23.024011230468801</c:v>
                </c:pt>
                <c:pt idx="394">
                  <c:v>23.002561035156301</c:v>
                </c:pt>
                <c:pt idx="395">
                  <c:v>22.948935546874999</c:v>
                </c:pt>
                <c:pt idx="396">
                  <c:v>22.927485351562499</c:v>
                </c:pt>
                <c:pt idx="397">
                  <c:v>22.8524096679688</c:v>
                </c:pt>
                <c:pt idx="398">
                  <c:v>22.7880590820312</c:v>
                </c:pt>
                <c:pt idx="399">
                  <c:v>22.745158691406299</c:v>
                </c:pt>
                <c:pt idx="400">
                  <c:v>22.7022583007812</c:v>
                </c:pt>
                <c:pt idx="401">
                  <c:v>22.659357910156299</c:v>
                </c:pt>
                <c:pt idx="402">
                  <c:v>22.56283203125</c:v>
                </c:pt>
                <c:pt idx="403">
                  <c:v>22.47703125</c:v>
                </c:pt>
                <c:pt idx="404">
                  <c:v>22.455581054687499</c:v>
                </c:pt>
                <c:pt idx="405">
                  <c:v>22.455581054687499</c:v>
                </c:pt>
                <c:pt idx="406">
                  <c:v>22.455581054687499</c:v>
                </c:pt>
                <c:pt idx="407">
                  <c:v>22.47703125</c:v>
                </c:pt>
                <c:pt idx="408">
                  <c:v>22.4984814453125</c:v>
                </c:pt>
                <c:pt idx="409">
                  <c:v>22.455581054687499</c:v>
                </c:pt>
                <c:pt idx="410">
                  <c:v>22.487756347656301</c:v>
                </c:pt>
                <c:pt idx="411">
                  <c:v>22.47703125</c:v>
                </c:pt>
                <c:pt idx="412">
                  <c:v>22.4984814453125</c:v>
                </c:pt>
                <c:pt idx="413">
                  <c:v>22.519931640625</c:v>
                </c:pt>
                <c:pt idx="414">
                  <c:v>22.5413818359375</c:v>
                </c:pt>
                <c:pt idx="415">
                  <c:v>22.5842822265625</c:v>
                </c:pt>
                <c:pt idx="416">
                  <c:v>22.637907714843699</c:v>
                </c:pt>
                <c:pt idx="417">
                  <c:v>22.680808105468699</c:v>
                </c:pt>
                <c:pt idx="418">
                  <c:v>22.712983398437501</c:v>
                </c:pt>
                <c:pt idx="419">
                  <c:v>22.766608886718799</c:v>
                </c:pt>
                <c:pt idx="420">
                  <c:v>22.8524096679688</c:v>
                </c:pt>
                <c:pt idx="421">
                  <c:v>22.948935546874999</c:v>
                </c:pt>
                <c:pt idx="422">
                  <c:v>23.0132861328125</c:v>
                </c:pt>
                <c:pt idx="423">
                  <c:v>23.0990869140625</c:v>
                </c:pt>
                <c:pt idx="424">
                  <c:v>23.195612792968799</c:v>
                </c:pt>
                <c:pt idx="425">
                  <c:v>23.281413574218799</c:v>
                </c:pt>
                <c:pt idx="426">
                  <c:v>23.377939453124998</c:v>
                </c:pt>
                <c:pt idx="427">
                  <c:v>23.420839843749999</c:v>
                </c:pt>
                <c:pt idx="428">
                  <c:v>23.485190429687499</c:v>
                </c:pt>
                <c:pt idx="429">
                  <c:v>23.528090820312499</c:v>
                </c:pt>
                <c:pt idx="430">
                  <c:v>23.5709912109375</c:v>
                </c:pt>
                <c:pt idx="431">
                  <c:v>23.59244140625</c:v>
                </c:pt>
                <c:pt idx="432">
                  <c:v>23.6138916015625</c:v>
                </c:pt>
                <c:pt idx="433">
                  <c:v>23.646066894531302</c:v>
                </c:pt>
                <c:pt idx="434">
                  <c:v>23.6782421875</c:v>
                </c:pt>
                <c:pt idx="435">
                  <c:v>23.699692382812501</c:v>
                </c:pt>
                <c:pt idx="436">
                  <c:v>23.710417480468699</c:v>
                </c:pt>
                <c:pt idx="437">
                  <c:v>23.764042968750001</c:v>
                </c:pt>
                <c:pt idx="438">
                  <c:v>23.764042968750001</c:v>
                </c:pt>
                <c:pt idx="439">
                  <c:v>23.742592773437501</c:v>
                </c:pt>
                <c:pt idx="440">
                  <c:v>23.699692382812501</c:v>
                </c:pt>
                <c:pt idx="441">
                  <c:v>23.6567919921875</c:v>
                </c:pt>
                <c:pt idx="442">
                  <c:v>23.603166503906198</c:v>
                </c:pt>
                <c:pt idx="443">
                  <c:v>23.549541015625</c:v>
                </c:pt>
                <c:pt idx="444">
                  <c:v>23.506640624999999</c:v>
                </c:pt>
                <c:pt idx="445">
                  <c:v>23.442290039062499</c:v>
                </c:pt>
                <c:pt idx="446">
                  <c:v>23.356489257812498</c:v>
                </c:pt>
                <c:pt idx="447">
                  <c:v>23.292138671875001</c:v>
                </c:pt>
                <c:pt idx="448">
                  <c:v>23.227788085937501</c:v>
                </c:pt>
                <c:pt idx="449">
                  <c:v>23.174162597656199</c:v>
                </c:pt>
                <c:pt idx="450">
                  <c:v>23.0990869140625</c:v>
                </c:pt>
                <c:pt idx="451">
                  <c:v>23.034736328125</c:v>
                </c:pt>
                <c:pt idx="452">
                  <c:v>22.970385742187499</c:v>
                </c:pt>
                <c:pt idx="453">
                  <c:v>22.948935546874999</c:v>
                </c:pt>
                <c:pt idx="454">
                  <c:v>22.906035156249999</c:v>
                </c:pt>
                <c:pt idx="455">
                  <c:v>22.884584960937499</c:v>
                </c:pt>
                <c:pt idx="456">
                  <c:v>22.8309594726563</c:v>
                </c:pt>
                <c:pt idx="457">
                  <c:v>22.8095092773437</c:v>
                </c:pt>
                <c:pt idx="458">
                  <c:v>22.766608886718799</c:v>
                </c:pt>
                <c:pt idx="459">
                  <c:v>22.734433593750001</c:v>
                </c:pt>
                <c:pt idx="460">
                  <c:v>22.734433593750001</c:v>
                </c:pt>
                <c:pt idx="461">
                  <c:v>22.7022583007812</c:v>
                </c:pt>
                <c:pt idx="462">
                  <c:v>22.691533203125001</c:v>
                </c:pt>
                <c:pt idx="463">
                  <c:v>22.7022583007812</c:v>
                </c:pt>
                <c:pt idx="464">
                  <c:v>22.777333984375002</c:v>
                </c:pt>
                <c:pt idx="465">
                  <c:v>22.7880590820312</c:v>
                </c:pt>
                <c:pt idx="466">
                  <c:v>22.863134765624999</c:v>
                </c:pt>
                <c:pt idx="467">
                  <c:v>22.938210449218801</c:v>
                </c:pt>
                <c:pt idx="468">
                  <c:v>23.0561865234375</c:v>
                </c:pt>
                <c:pt idx="469">
                  <c:v>23.163437500000001</c:v>
                </c:pt>
                <c:pt idx="470">
                  <c:v>23.2599633789062</c:v>
                </c:pt>
                <c:pt idx="471">
                  <c:v>23.420839843749999</c:v>
                </c:pt>
                <c:pt idx="472">
                  <c:v>23.5709912109375</c:v>
                </c:pt>
                <c:pt idx="473">
                  <c:v>23.710417480468699</c:v>
                </c:pt>
                <c:pt idx="474">
                  <c:v>23.849843750000002</c:v>
                </c:pt>
                <c:pt idx="475">
                  <c:v>23.9892700195313</c:v>
                </c:pt>
                <c:pt idx="476">
                  <c:v>24.117971191406198</c:v>
                </c:pt>
                <c:pt idx="477">
                  <c:v>24.235947265625001</c:v>
                </c:pt>
                <c:pt idx="478">
                  <c:v>24.321748046875001</c:v>
                </c:pt>
                <c:pt idx="479">
                  <c:v>24.407548828125002</c:v>
                </c:pt>
                <c:pt idx="480">
                  <c:v>24.4397241210938</c:v>
                </c:pt>
                <c:pt idx="481">
                  <c:v>24.493349609374999</c:v>
                </c:pt>
                <c:pt idx="482">
                  <c:v>24.482624511718701</c:v>
                </c:pt>
                <c:pt idx="483">
                  <c:v>24.482624511718701</c:v>
                </c:pt>
                <c:pt idx="484">
                  <c:v>24.428999023437498</c:v>
                </c:pt>
                <c:pt idx="485">
                  <c:v>24.386098632812502</c:v>
                </c:pt>
                <c:pt idx="486">
                  <c:v>24.321748046875001</c:v>
                </c:pt>
                <c:pt idx="487">
                  <c:v>24.246672363281199</c:v>
                </c:pt>
                <c:pt idx="488">
                  <c:v>24.1715966796875</c:v>
                </c:pt>
                <c:pt idx="489">
                  <c:v>24.10724609375</c:v>
                </c:pt>
                <c:pt idx="490">
                  <c:v>24.064345703124999</c:v>
                </c:pt>
                <c:pt idx="491">
                  <c:v>24.010720214843801</c:v>
                </c:pt>
                <c:pt idx="492">
                  <c:v>23.9249194335938</c:v>
                </c:pt>
                <c:pt idx="493">
                  <c:v>23.8820190429687</c:v>
                </c:pt>
                <c:pt idx="494">
                  <c:v>23.817668457031299</c:v>
                </c:pt>
                <c:pt idx="495">
                  <c:v>23.817668457031299</c:v>
                </c:pt>
                <c:pt idx="496">
                  <c:v>23.7962182617187</c:v>
                </c:pt>
                <c:pt idx="497">
                  <c:v>23.806943359375001</c:v>
                </c:pt>
                <c:pt idx="498">
                  <c:v>23.785493164062501</c:v>
                </c:pt>
                <c:pt idx="499">
                  <c:v>23.721142578125001</c:v>
                </c:pt>
                <c:pt idx="500">
                  <c:v>23.6567919921875</c:v>
                </c:pt>
                <c:pt idx="501">
                  <c:v>23.6138916015625</c:v>
                </c:pt>
                <c:pt idx="502">
                  <c:v>23.549541015625</c:v>
                </c:pt>
                <c:pt idx="503">
                  <c:v>23.474465332031301</c:v>
                </c:pt>
                <c:pt idx="504">
                  <c:v>23.3886645507813</c:v>
                </c:pt>
                <c:pt idx="505">
                  <c:v>23.313588867187502</c:v>
                </c:pt>
                <c:pt idx="506">
                  <c:v>23.249238281250001</c:v>
                </c:pt>
                <c:pt idx="507">
                  <c:v>23.292138671875001</c:v>
                </c:pt>
                <c:pt idx="508">
                  <c:v>23.292138671875001</c:v>
                </c:pt>
                <c:pt idx="509">
                  <c:v>23.302863769531299</c:v>
                </c:pt>
                <c:pt idx="510">
                  <c:v>23.3243139648437</c:v>
                </c:pt>
                <c:pt idx="511">
                  <c:v>23.356489257812498</c:v>
                </c:pt>
                <c:pt idx="512">
                  <c:v>23.3886645507813</c:v>
                </c:pt>
                <c:pt idx="513">
                  <c:v>23.506640624999999</c:v>
                </c:pt>
                <c:pt idx="514">
                  <c:v>23.624616699218699</c:v>
                </c:pt>
                <c:pt idx="515">
                  <c:v>23.721142578125001</c:v>
                </c:pt>
                <c:pt idx="516">
                  <c:v>23.806943359375001</c:v>
                </c:pt>
                <c:pt idx="517">
                  <c:v>23.9249194335938</c:v>
                </c:pt>
                <c:pt idx="518">
                  <c:v>24.032170410156201</c:v>
                </c:pt>
                <c:pt idx="519">
                  <c:v>24.150146484375</c:v>
                </c:pt>
                <c:pt idx="520">
                  <c:v>24.246672363281199</c:v>
                </c:pt>
                <c:pt idx="521">
                  <c:v>24.321748046875001</c:v>
                </c:pt>
                <c:pt idx="522">
                  <c:v>24.386098632812502</c:v>
                </c:pt>
                <c:pt idx="523">
                  <c:v>24.450449218749998</c:v>
                </c:pt>
                <c:pt idx="524">
                  <c:v>24.5255249023438</c:v>
                </c:pt>
                <c:pt idx="525">
                  <c:v>24.557700195312499</c:v>
                </c:pt>
                <c:pt idx="526">
                  <c:v>24.600600585937499</c:v>
                </c:pt>
                <c:pt idx="527">
                  <c:v>24.62205078125</c:v>
                </c:pt>
                <c:pt idx="528">
                  <c:v>24.611325683593801</c:v>
                </c:pt>
                <c:pt idx="529">
                  <c:v>24.62205078125</c:v>
                </c:pt>
                <c:pt idx="530">
                  <c:v>24.62205078125</c:v>
                </c:pt>
                <c:pt idx="531">
                  <c:v>24.62205078125</c:v>
                </c:pt>
                <c:pt idx="532">
                  <c:v>24.568425292968701</c:v>
                </c:pt>
                <c:pt idx="533">
                  <c:v>24.536249999999999</c:v>
                </c:pt>
                <c:pt idx="534">
                  <c:v>24.482624511718701</c:v>
                </c:pt>
                <c:pt idx="535">
                  <c:v>24.4611743164063</c:v>
                </c:pt>
                <c:pt idx="536">
                  <c:v>24.471899414062499</c:v>
                </c:pt>
                <c:pt idx="537">
                  <c:v>24.4397241210938</c:v>
                </c:pt>
                <c:pt idx="538">
                  <c:v>24.407548828125002</c:v>
                </c:pt>
                <c:pt idx="539">
                  <c:v>24.428999023437498</c:v>
                </c:pt>
                <c:pt idx="540">
                  <c:v>24.407548828125002</c:v>
                </c:pt>
                <c:pt idx="541">
                  <c:v>24.407548828125002</c:v>
                </c:pt>
                <c:pt idx="542">
                  <c:v>24.407548828125002</c:v>
                </c:pt>
                <c:pt idx="543">
                  <c:v>24.428999023437498</c:v>
                </c:pt>
                <c:pt idx="544">
                  <c:v>24.4182739257812</c:v>
                </c:pt>
                <c:pt idx="545">
                  <c:v>24.407548828125002</c:v>
                </c:pt>
                <c:pt idx="546">
                  <c:v>24.3968237304687</c:v>
                </c:pt>
                <c:pt idx="547">
                  <c:v>24.407548828125002</c:v>
                </c:pt>
                <c:pt idx="548">
                  <c:v>24.386098632812502</c:v>
                </c:pt>
                <c:pt idx="549">
                  <c:v>24.3968237304687</c:v>
                </c:pt>
                <c:pt idx="550">
                  <c:v>24.407548828125002</c:v>
                </c:pt>
                <c:pt idx="551">
                  <c:v>24.386098632812502</c:v>
                </c:pt>
                <c:pt idx="552">
                  <c:v>24.375373535156299</c:v>
                </c:pt>
                <c:pt idx="553">
                  <c:v>24.364648437500001</c:v>
                </c:pt>
                <c:pt idx="554">
                  <c:v>24.353923339843799</c:v>
                </c:pt>
                <c:pt idx="555">
                  <c:v>24.353923339843799</c:v>
                </c:pt>
                <c:pt idx="556">
                  <c:v>24.3110229492187</c:v>
                </c:pt>
                <c:pt idx="557">
                  <c:v>24.321748046875001</c:v>
                </c:pt>
                <c:pt idx="558">
                  <c:v>24.3110229492187</c:v>
                </c:pt>
                <c:pt idx="559">
                  <c:v>24.3110229492187</c:v>
                </c:pt>
                <c:pt idx="560">
                  <c:v>24.300297851562501</c:v>
                </c:pt>
                <c:pt idx="561">
                  <c:v>24.300297851562501</c:v>
                </c:pt>
                <c:pt idx="562">
                  <c:v>24.300297851562501</c:v>
                </c:pt>
                <c:pt idx="563">
                  <c:v>24.321748046875001</c:v>
                </c:pt>
                <c:pt idx="564">
                  <c:v>24.343198242187501</c:v>
                </c:pt>
                <c:pt idx="565">
                  <c:v>24.407548828125002</c:v>
                </c:pt>
                <c:pt idx="566">
                  <c:v>24.493349609374999</c:v>
                </c:pt>
                <c:pt idx="567">
                  <c:v>24.632775878906301</c:v>
                </c:pt>
                <c:pt idx="568">
                  <c:v>24.7293017578125</c:v>
                </c:pt>
                <c:pt idx="569">
                  <c:v>24.8687280273437</c:v>
                </c:pt>
                <c:pt idx="570">
                  <c:v>24.9974291992188</c:v>
                </c:pt>
                <c:pt idx="571">
                  <c:v>25.126130371093701</c:v>
                </c:pt>
                <c:pt idx="572">
                  <c:v>25.254831542968802</c:v>
                </c:pt>
                <c:pt idx="573">
                  <c:v>25.394257812500001</c:v>
                </c:pt>
                <c:pt idx="574">
                  <c:v>25.480058593750002</c:v>
                </c:pt>
                <c:pt idx="575">
                  <c:v>25.565859374999999</c:v>
                </c:pt>
                <c:pt idx="576">
                  <c:v>25.630209960937499</c:v>
                </c:pt>
                <c:pt idx="577">
                  <c:v>25.683835449218801</c:v>
                </c:pt>
                <c:pt idx="578">
                  <c:v>25.7160107421875</c:v>
                </c:pt>
                <c:pt idx="579">
                  <c:v>25.748186035156198</c:v>
                </c:pt>
                <c:pt idx="580">
                  <c:v>25.7374609375</c:v>
                </c:pt>
                <c:pt idx="581">
                  <c:v>25.7374609375</c:v>
                </c:pt>
                <c:pt idx="582">
                  <c:v>25.7374609375</c:v>
                </c:pt>
                <c:pt idx="583">
                  <c:v>25.7160107421875</c:v>
                </c:pt>
                <c:pt idx="584">
                  <c:v>25.683835449218801</c:v>
                </c:pt>
                <c:pt idx="585">
                  <c:v>25.640935058593701</c:v>
                </c:pt>
                <c:pt idx="586">
                  <c:v>25.587309570312499</c:v>
                </c:pt>
                <c:pt idx="587">
                  <c:v>25.565859374999999</c:v>
                </c:pt>
                <c:pt idx="588">
                  <c:v>25.501508789062498</c:v>
                </c:pt>
                <c:pt idx="589">
                  <c:v>25.458608398437502</c:v>
                </c:pt>
                <c:pt idx="590">
                  <c:v>25.4049829101562</c:v>
                </c:pt>
                <c:pt idx="591">
                  <c:v>25.372807617187501</c:v>
                </c:pt>
                <c:pt idx="592">
                  <c:v>25.308457031250001</c:v>
                </c:pt>
                <c:pt idx="593">
                  <c:v>25.254831542968802</c:v>
                </c:pt>
                <c:pt idx="594">
                  <c:v>25.22265625</c:v>
                </c:pt>
                <c:pt idx="595">
                  <c:v>25.147580566406301</c:v>
                </c:pt>
                <c:pt idx="596">
                  <c:v>25.104680175781201</c:v>
                </c:pt>
                <c:pt idx="597">
                  <c:v>25.0617797851563</c:v>
                </c:pt>
                <c:pt idx="598">
                  <c:v>25.029604492187499</c:v>
                </c:pt>
                <c:pt idx="599">
                  <c:v>24.986704101562498</c:v>
                </c:pt>
                <c:pt idx="600">
                  <c:v>24.943803710937502</c:v>
                </c:pt>
                <c:pt idx="601">
                  <c:v>24.911628417968799</c:v>
                </c:pt>
                <c:pt idx="602">
                  <c:v>24.8472778320312</c:v>
                </c:pt>
                <c:pt idx="603">
                  <c:v>24.825827636718699</c:v>
                </c:pt>
                <c:pt idx="604">
                  <c:v>24.761477050781199</c:v>
                </c:pt>
                <c:pt idx="605">
                  <c:v>24.6864013671875</c:v>
                </c:pt>
                <c:pt idx="606">
                  <c:v>24.536249999999999</c:v>
                </c:pt>
                <c:pt idx="607">
                  <c:v>24.4397241210938</c:v>
                </c:pt>
                <c:pt idx="608">
                  <c:v>24.343198242187501</c:v>
                </c:pt>
                <c:pt idx="609">
                  <c:v>24.278847656250001</c:v>
                </c:pt>
                <c:pt idx="610">
                  <c:v>24.2144970703125</c:v>
                </c:pt>
                <c:pt idx="611">
                  <c:v>24.182321777343802</c:v>
                </c:pt>
                <c:pt idx="612">
                  <c:v>24.193046875</c:v>
                </c:pt>
                <c:pt idx="613">
                  <c:v>24.182321777343802</c:v>
                </c:pt>
                <c:pt idx="614">
                  <c:v>24.139421386718698</c:v>
                </c:pt>
                <c:pt idx="615">
                  <c:v>24.139421386718698</c:v>
                </c:pt>
                <c:pt idx="616">
                  <c:v>24.160871582031199</c:v>
                </c:pt>
                <c:pt idx="617">
                  <c:v>24.117971191406198</c:v>
                </c:pt>
                <c:pt idx="618">
                  <c:v>24.1286962890625</c:v>
                </c:pt>
                <c:pt idx="619">
                  <c:v>24.096520996093801</c:v>
                </c:pt>
                <c:pt idx="620">
                  <c:v>24.064345703124999</c:v>
                </c:pt>
                <c:pt idx="621">
                  <c:v>24.053620605468701</c:v>
                </c:pt>
                <c:pt idx="622">
                  <c:v>24.042895507812499</c:v>
                </c:pt>
                <c:pt idx="623">
                  <c:v>24.053620605468701</c:v>
                </c:pt>
                <c:pt idx="624">
                  <c:v>24.064345703124999</c:v>
                </c:pt>
                <c:pt idx="625">
                  <c:v>24.032170410156201</c:v>
                </c:pt>
                <c:pt idx="626">
                  <c:v>23.9892700195313</c:v>
                </c:pt>
                <c:pt idx="627">
                  <c:v>23.914194335937498</c:v>
                </c:pt>
                <c:pt idx="628">
                  <c:v>23.828393554687501</c:v>
                </c:pt>
                <c:pt idx="629">
                  <c:v>23.742592773437501</c:v>
                </c:pt>
                <c:pt idx="630">
                  <c:v>23.6138916015625</c:v>
                </c:pt>
                <c:pt idx="631">
                  <c:v>23.517365722656201</c:v>
                </c:pt>
                <c:pt idx="632">
                  <c:v>23.431564941406201</c:v>
                </c:pt>
                <c:pt idx="633">
                  <c:v>23.356489257812498</c:v>
                </c:pt>
                <c:pt idx="634">
                  <c:v>23.281413574218799</c:v>
                </c:pt>
                <c:pt idx="635">
                  <c:v>23.206337890625001</c:v>
                </c:pt>
                <c:pt idx="636">
                  <c:v>23.152712402343699</c:v>
                </c:pt>
                <c:pt idx="637">
                  <c:v>23.0990869140625</c:v>
                </c:pt>
                <c:pt idx="638">
                  <c:v>23.045461425781198</c:v>
                </c:pt>
                <c:pt idx="639">
                  <c:v>22.948935546874999</c:v>
                </c:pt>
                <c:pt idx="640">
                  <c:v>22.9167602539063</c:v>
                </c:pt>
                <c:pt idx="641">
                  <c:v>22.863134765624999</c:v>
                </c:pt>
                <c:pt idx="642">
                  <c:v>22.7880590820312</c:v>
                </c:pt>
                <c:pt idx="643">
                  <c:v>22.745158691406299</c:v>
                </c:pt>
                <c:pt idx="644">
                  <c:v>22.691533203125001</c:v>
                </c:pt>
                <c:pt idx="645">
                  <c:v>22.637907714843699</c:v>
                </c:pt>
                <c:pt idx="646">
                  <c:v>22.605732421875</c:v>
                </c:pt>
                <c:pt idx="647">
                  <c:v>22.573557128906302</c:v>
                </c:pt>
                <c:pt idx="648">
                  <c:v>22.5413818359375</c:v>
                </c:pt>
                <c:pt idx="649">
                  <c:v>22.5413818359375</c:v>
                </c:pt>
                <c:pt idx="650">
                  <c:v>22.509206542968698</c:v>
                </c:pt>
                <c:pt idx="651">
                  <c:v>22.47703125</c:v>
                </c:pt>
                <c:pt idx="652">
                  <c:v>22.455581054687499</c:v>
                </c:pt>
                <c:pt idx="653">
                  <c:v>22.434130859374999</c:v>
                </c:pt>
                <c:pt idx="654">
                  <c:v>22.412680664062499</c:v>
                </c:pt>
                <c:pt idx="655">
                  <c:v>22.412680664062499</c:v>
                </c:pt>
                <c:pt idx="656">
                  <c:v>22.423405761718701</c:v>
                </c:pt>
                <c:pt idx="657">
                  <c:v>22.444855957031201</c:v>
                </c:pt>
                <c:pt idx="658">
                  <c:v>22.47703125</c:v>
                </c:pt>
                <c:pt idx="659">
                  <c:v>22.519931640625</c:v>
                </c:pt>
                <c:pt idx="660">
                  <c:v>22.5842822265625</c:v>
                </c:pt>
                <c:pt idx="661">
                  <c:v>22.7022583007812</c:v>
                </c:pt>
                <c:pt idx="662">
                  <c:v>22.755883789062501</c:v>
                </c:pt>
                <c:pt idx="663">
                  <c:v>22.873859863281201</c:v>
                </c:pt>
                <c:pt idx="664">
                  <c:v>23.002561035156301</c:v>
                </c:pt>
                <c:pt idx="665">
                  <c:v>23.1419873046875</c:v>
                </c:pt>
                <c:pt idx="666">
                  <c:v>23.292138671875001</c:v>
                </c:pt>
                <c:pt idx="667">
                  <c:v>23.431564941406201</c:v>
                </c:pt>
                <c:pt idx="668">
                  <c:v>23.528090820312499</c:v>
                </c:pt>
                <c:pt idx="669">
                  <c:v>23.688967285156199</c:v>
                </c:pt>
                <c:pt idx="670">
                  <c:v>23.806943359375001</c:v>
                </c:pt>
                <c:pt idx="671">
                  <c:v>23.8820190429687</c:v>
                </c:pt>
                <c:pt idx="672">
                  <c:v>23.9892700195313</c:v>
                </c:pt>
                <c:pt idx="673">
                  <c:v>24.10724609375</c:v>
                </c:pt>
                <c:pt idx="674">
                  <c:v>24.160871582031199</c:v>
                </c:pt>
                <c:pt idx="675">
                  <c:v>24.2144970703125</c:v>
                </c:pt>
                <c:pt idx="676">
                  <c:v>24.257397460937501</c:v>
                </c:pt>
                <c:pt idx="677">
                  <c:v>24.278847656250001</c:v>
                </c:pt>
                <c:pt idx="678">
                  <c:v>24.321748046875001</c:v>
                </c:pt>
                <c:pt idx="679">
                  <c:v>24.321748046875001</c:v>
                </c:pt>
                <c:pt idx="680">
                  <c:v>24.3110229492187</c:v>
                </c:pt>
                <c:pt idx="681">
                  <c:v>24.321748046875001</c:v>
                </c:pt>
                <c:pt idx="682">
                  <c:v>24.278847656250001</c:v>
                </c:pt>
                <c:pt idx="683">
                  <c:v>24.268122558593799</c:v>
                </c:pt>
                <c:pt idx="684">
                  <c:v>24.235947265625001</c:v>
                </c:pt>
                <c:pt idx="685">
                  <c:v>24.2144970703125</c:v>
                </c:pt>
                <c:pt idx="686">
                  <c:v>24.160871582031199</c:v>
                </c:pt>
                <c:pt idx="687">
                  <c:v>24.117971191406198</c:v>
                </c:pt>
                <c:pt idx="688">
                  <c:v>24.075070800781301</c:v>
                </c:pt>
                <c:pt idx="689">
                  <c:v>24.021445312499999</c:v>
                </c:pt>
                <c:pt idx="690">
                  <c:v>23.9892700195313</c:v>
                </c:pt>
                <c:pt idx="691">
                  <c:v>23.9249194335938</c:v>
                </c:pt>
                <c:pt idx="692">
                  <c:v>23.9034692382813</c:v>
                </c:pt>
                <c:pt idx="693">
                  <c:v>23.849843750000002</c:v>
                </c:pt>
                <c:pt idx="694">
                  <c:v>23.7747680664062</c:v>
                </c:pt>
                <c:pt idx="695">
                  <c:v>23.742592773437501</c:v>
                </c:pt>
                <c:pt idx="696">
                  <c:v>23.6782421875</c:v>
                </c:pt>
                <c:pt idx="697">
                  <c:v>23.6567919921875</c:v>
                </c:pt>
                <c:pt idx="698">
                  <c:v>23.603166503906198</c:v>
                </c:pt>
                <c:pt idx="699">
                  <c:v>23.549541015625</c:v>
                </c:pt>
                <c:pt idx="700">
                  <c:v>23.506640624999999</c:v>
                </c:pt>
                <c:pt idx="701">
                  <c:v>23.463740234374999</c:v>
                </c:pt>
                <c:pt idx="702">
                  <c:v>23.410114746093701</c:v>
                </c:pt>
                <c:pt idx="703">
                  <c:v>23.442290039062499</c:v>
                </c:pt>
                <c:pt idx="704">
                  <c:v>23.4530151367188</c:v>
                </c:pt>
                <c:pt idx="705">
                  <c:v>23.506640624999999</c:v>
                </c:pt>
                <c:pt idx="706">
                  <c:v>23.59244140625</c:v>
                </c:pt>
                <c:pt idx="707">
                  <c:v>23.6782421875</c:v>
                </c:pt>
                <c:pt idx="708">
                  <c:v>23.764042968750001</c:v>
                </c:pt>
                <c:pt idx="709">
                  <c:v>23.817668457031299</c:v>
                </c:pt>
                <c:pt idx="710">
                  <c:v>23.9034692382813</c:v>
                </c:pt>
                <c:pt idx="711">
                  <c:v>23.999995117187499</c:v>
                </c:pt>
                <c:pt idx="712">
                  <c:v>24.117971191406198</c:v>
                </c:pt>
                <c:pt idx="713">
                  <c:v>24.246672363281199</c:v>
                </c:pt>
                <c:pt idx="714">
                  <c:v>24.3968237304687</c:v>
                </c:pt>
                <c:pt idx="715">
                  <c:v>24.5255249023438</c:v>
                </c:pt>
                <c:pt idx="716">
                  <c:v>24.632775878906301</c:v>
                </c:pt>
                <c:pt idx="717">
                  <c:v>24.750751953125</c:v>
                </c:pt>
                <c:pt idx="718">
                  <c:v>24.8687280273437</c:v>
                </c:pt>
                <c:pt idx="719">
                  <c:v>24.9545288085937</c:v>
                </c:pt>
                <c:pt idx="720">
                  <c:v>25.040329589843701</c:v>
                </c:pt>
                <c:pt idx="721">
                  <c:v>25.083229980468801</c:v>
                </c:pt>
                <c:pt idx="722">
                  <c:v>25.104680175781201</c:v>
                </c:pt>
                <c:pt idx="723">
                  <c:v>25.136855468749999</c:v>
                </c:pt>
                <c:pt idx="724">
                  <c:v>25.169030761718801</c:v>
                </c:pt>
                <c:pt idx="725">
                  <c:v>25.169030761718801</c:v>
                </c:pt>
                <c:pt idx="726">
                  <c:v>25.147580566406301</c:v>
                </c:pt>
                <c:pt idx="727">
                  <c:v>25.1583056640625</c:v>
                </c:pt>
                <c:pt idx="728">
                  <c:v>25.147580566406301</c:v>
                </c:pt>
                <c:pt idx="729">
                  <c:v>25.115405273437499</c:v>
                </c:pt>
                <c:pt idx="730">
                  <c:v>25.083229980468801</c:v>
                </c:pt>
                <c:pt idx="731">
                  <c:v>25.040329589843701</c:v>
                </c:pt>
                <c:pt idx="732">
                  <c:v>24.9974291992188</c:v>
                </c:pt>
                <c:pt idx="733">
                  <c:v>24.9545288085937</c:v>
                </c:pt>
                <c:pt idx="734">
                  <c:v>24.900903320312501</c:v>
                </c:pt>
                <c:pt idx="735">
                  <c:v>24.8687280273437</c:v>
                </c:pt>
                <c:pt idx="736">
                  <c:v>24.825827636718699</c:v>
                </c:pt>
                <c:pt idx="737">
                  <c:v>24.772202148437501</c:v>
                </c:pt>
                <c:pt idx="738">
                  <c:v>24.7293017578125</c:v>
                </c:pt>
                <c:pt idx="739">
                  <c:v>24.664951171875</c:v>
                </c:pt>
                <c:pt idx="740">
                  <c:v>24.632775878906301</c:v>
                </c:pt>
                <c:pt idx="741">
                  <c:v>24.546975097656301</c:v>
                </c:pt>
                <c:pt idx="742">
                  <c:v>24.493349609374999</c:v>
                </c:pt>
                <c:pt idx="743">
                  <c:v>24.4397241210938</c:v>
                </c:pt>
                <c:pt idx="744">
                  <c:v>24.386098632812502</c:v>
                </c:pt>
                <c:pt idx="745">
                  <c:v>24.353923339843799</c:v>
                </c:pt>
                <c:pt idx="746">
                  <c:v>24.278847656250001</c:v>
                </c:pt>
                <c:pt idx="747">
                  <c:v>24.235947265625001</c:v>
                </c:pt>
                <c:pt idx="748">
                  <c:v>24.1715966796875</c:v>
                </c:pt>
                <c:pt idx="749">
                  <c:v>24.139421386718698</c:v>
                </c:pt>
                <c:pt idx="750">
                  <c:v>24.096520996093801</c:v>
                </c:pt>
                <c:pt idx="751">
                  <c:v>24.032170410156201</c:v>
                </c:pt>
                <c:pt idx="752">
                  <c:v>24.010720214843801</c:v>
                </c:pt>
                <c:pt idx="753">
                  <c:v>23.999995117187499</c:v>
                </c:pt>
                <c:pt idx="754">
                  <c:v>24.042895507812499</c:v>
                </c:pt>
                <c:pt idx="755">
                  <c:v>24.042895507812499</c:v>
                </c:pt>
                <c:pt idx="756">
                  <c:v>24.064345703124999</c:v>
                </c:pt>
                <c:pt idx="757">
                  <c:v>24.0857958984375</c:v>
                </c:pt>
                <c:pt idx="758">
                  <c:v>24.10724609375</c:v>
                </c:pt>
                <c:pt idx="759">
                  <c:v>24.1715966796875</c:v>
                </c:pt>
                <c:pt idx="760">
                  <c:v>24.407548828125002</c:v>
                </c:pt>
                <c:pt idx="761">
                  <c:v>24.793652343750001</c:v>
                </c:pt>
                <c:pt idx="762">
                  <c:v>25.179755859375</c:v>
                </c:pt>
                <c:pt idx="763">
                  <c:v>25.458608398437502</c:v>
                </c:pt>
                <c:pt idx="764">
                  <c:v>25.630209960937499</c:v>
                </c:pt>
                <c:pt idx="765">
                  <c:v>25.769636230468699</c:v>
                </c:pt>
                <c:pt idx="766">
                  <c:v>25.855437011718699</c:v>
                </c:pt>
                <c:pt idx="767">
                  <c:v>25.930512695312501</c:v>
                </c:pt>
                <c:pt idx="768">
                  <c:v>25.973413085937501</c:v>
                </c:pt>
                <c:pt idx="769">
                  <c:v>26.0484887695313</c:v>
                </c:pt>
                <c:pt idx="770">
                  <c:v>26.091389160156201</c:v>
                </c:pt>
                <c:pt idx="771">
                  <c:v>26.112839355468701</c:v>
                </c:pt>
                <c:pt idx="772">
                  <c:v>26.145014648437499</c:v>
                </c:pt>
                <c:pt idx="773">
                  <c:v>26.145014648437499</c:v>
                </c:pt>
                <c:pt idx="774">
                  <c:v>26.155739746093801</c:v>
                </c:pt>
                <c:pt idx="775">
                  <c:v>26.177189941406201</c:v>
                </c:pt>
                <c:pt idx="776">
                  <c:v>26.198640136718701</c:v>
                </c:pt>
                <c:pt idx="777">
                  <c:v>26.2308154296875</c:v>
                </c:pt>
                <c:pt idx="778">
                  <c:v>26.252265625</c:v>
                </c:pt>
                <c:pt idx="779">
                  <c:v>26.284440917968698</c:v>
                </c:pt>
                <c:pt idx="780">
                  <c:v>26.295166015625</c:v>
                </c:pt>
                <c:pt idx="781">
                  <c:v>26.295166015625</c:v>
                </c:pt>
                <c:pt idx="782">
                  <c:v>26.305891113281199</c:v>
                </c:pt>
                <c:pt idx="783">
                  <c:v>26.3166162109375</c:v>
                </c:pt>
                <c:pt idx="784">
                  <c:v>26.295166015625</c:v>
                </c:pt>
                <c:pt idx="785">
                  <c:v>26.284440917968698</c:v>
                </c:pt>
                <c:pt idx="786">
                  <c:v>26.284440917968698</c:v>
                </c:pt>
                <c:pt idx="787">
                  <c:v>26.262990722656198</c:v>
                </c:pt>
                <c:pt idx="788">
                  <c:v>26.295166015625</c:v>
                </c:pt>
                <c:pt idx="789">
                  <c:v>26.284440917968698</c:v>
                </c:pt>
                <c:pt idx="790">
                  <c:v>26.284440917968698</c:v>
                </c:pt>
                <c:pt idx="791">
                  <c:v>26.295166015625</c:v>
                </c:pt>
                <c:pt idx="792">
                  <c:v>26.305891113281199</c:v>
                </c:pt>
                <c:pt idx="793">
                  <c:v>26.327341308593802</c:v>
                </c:pt>
                <c:pt idx="794">
                  <c:v>26.348791503906199</c:v>
                </c:pt>
                <c:pt idx="795">
                  <c:v>26.327341308593802</c:v>
                </c:pt>
                <c:pt idx="796">
                  <c:v>26.33806640625</c:v>
                </c:pt>
                <c:pt idx="797">
                  <c:v>26.370241699218699</c:v>
                </c:pt>
                <c:pt idx="798">
                  <c:v>26.370241699218699</c:v>
                </c:pt>
                <c:pt idx="799">
                  <c:v>26.370241699218699</c:v>
                </c:pt>
                <c:pt idx="800">
                  <c:v>26.391691894531199</c:v>
                </c:pt>
                <c:pt idx="801">
                  <c:v>26.413142089843799</c:v>
                </c:pt>
                <c:pt idx="802">
                  <c:v>26.434592285156199</c:v>
                </c:pt>
                <c:pt idx="803">
                  <c:v>26.4560424804687</c:v>
                </c:pt>
                <c:pt idx="804">
                  <c:v>26.4560424804687</c:v>
                </c:pt>
                <c:pt idx="805">
                  <c:v>26.498942871093799</c:v>
                </c:pt>
                <c:pt idx="806">
                  <c:v>26.531118164062502</c:v>
                </c:pt>
                <c:pt idx="807">
                  <c:v>26.574018554687498</c:v>
                </c:pt>
                <c:pt idx="808">
                  <c:v>26.638369140624999</c:v>
                </c:pt>
                <c:pt idx="809">
                  <c:v>26.681269531249999</c:v>
                </c:pt>
                <c:pt idx="810">
                  <c:v>26.7670703125</c:v>
                </c:pt>
                <c:pt idx="811">
                  <c:v>26.842145996093699</c:v>
                </c:pt>
                <c:pt idx="812">
                  <c:v>26.917221679687501</c:v>
                </c:pt>
                <c:pt idx="813">
                  <c:v>26.9922973632812</c:v>
                </c:pt>
                <c:pt idx="814">
                  <c:v>27.056647949218799</c:v>
                </c:pt>
                <c:pt idx="815">
                  <c:v>27.131723632812498</c:v>
                </c:pt>
                <c:pt idx="816">
                  <c:v>27.174624023437499</c:v>
                </c:pt>
                <c:pt idx="817">
                  <c:v>27.228249511718801</c:v>
                </c:pt>
                <c:pt idx="818">
                  <c:v>27.292600097656301</c:v>
                </c:pt>
                <c:pt idx="819">
                  <c:v>27.3462255859375</c:v>
                </c:pt>
                <c:pt idx="820">
                  <c:v>27.378400878906199</c:v>
                </c:pt>
                <c:pt idx="821">
                  <c:v>27.421301269531199</c:v>
                </c:pt>
                <c:pt idx="822">
                  <c:v>27.464201660156199</c:v>
                </c:pt>
                <c:pt idx="823">
                  <c:v>27.496376953125001</c:v>
                </c:pt>
                <c:pt idx="824">
                  <c:v>27.5285522460937</c:v>
                </c:pt>
                <c:pt idx="825">
                  <c:v>27.5285522460937</c:v>
                </c:pt>
                <c:pt idx="826">
                  <c:v>27.5500024414062</c:v>
                </c:pt>
                <c:pt idx="827">
                  <c:v>27.571452636718799</c:v>
                </c:pt>
                <c:pt idx="828">
                  <c:v>27.582177734375001</c:v>
                </c:pt>
                <c:pt idx="829">
                  <c:v>27.603627929687502</c:v>
                </c:pt>
                <c:pt idx="830">
                  <c:v>27.6143530273437</c:v>
                </c:pt>
                <c:pt idx="831">
                  <c:v>27.603627929687502</c:v>
                </c:pt>
                <c:pt idx="832">
                  <c:v>27.6143530273437</c:v>
                </c:pt>
                <c:pt idx="833">
                  <c:v>27.6572534179688</c:v>
                </c:pt>
                <c:pt idx="834">
                  <c:v>27.6572534179688</c:v>
                </c:pt>
                <c:pt idx="835">
                  <c:v>27.6787036132813</c:v>
                </c:pt>
                <c:pt idx="836">
                  <c:v>27.6787036132813</c:v>
                </c:pt>
                <c:pt idx="837">
                  <c:v>27.700153808593701</c:v>
                </c:pt>
                <c:pt idx="838">
                  <c:v>27.710878906249999</c:v>
                </c:pt>
                <c:pt idx="839">
                  <c:v>27.732329101562499</c:v>
                </c:pt>
                <c:pt idx="840">
                  <c:v>27.7430541992188</c:v>
                </c:pt>
                <c:pt idx="841">
                  <c:v>27.732329101562499</c:v>
                </c:pt>
                <c:pt idx="842">
                  <c:v>27.732329101562499</c:v>
                </c:pt>
                <c:pt idx="843">
                  <c:v>27.7430541992188</c:v>
                </c:pt>
                <c:pt idx="844">
                  <c:v>27.753779296874999</c:v>
                </c:pt>
                <c:pt idx="845">
                  <c:v>27.764504394531301</c:v>
                </c:pt>
                <c:pt idx="846">
                  <c:v>27.764504394531301</c:v>
                </c:pt>
                <c:pt idx="847">
                  <c:v>27.775229492187499</c:v>
                </c:pt>
                <c:pt idx="848">
                  <c:v>27.785954589843701</c:v>
                </c:pt>
                <c:pt idx="849">
                  <c:v>27.807404785156201</c:v>
                </c:pt>
                <c:pt idx="850">
                  <c:v>27.796679687499999</c:v>
                </c:pt>
                <c:pt idx="851">
                  <c:v>27.818129882812499</c:v>
                </c:pt>
                <c:pt idx="852">
                  <c:v>27.818129882812499</c:v>
                </c:pt>
                <c:pt idx="853">
                  <c:v>27.828854980468801</c:v>
                </c:pt>
                <c:pt idx="854">
                  <c:v>27.828854980468801</c:v>
                </c:pt>
                <c:pt idx="855">
                  <c:v>27.850305175781301</c:v>
                </c:pt>
                <c:pt idx="856">
                  <c:v>27.850305175781301</c:v>
                </c:pt>
                <c:pt idx="857">
                  <c:v>27.893205566406198</c:v>
                </c:pt>
                <c:pt idx="858">
                  <c:v>27.893205566406198</c:v>
                </c:pt>
                <c:pt idx="859">
                  <c:v>27.914655761718699</c:v>
                </c:pt>
                <c:pt idx="860">
                  <c:v>27.936105957031302</c:v>
                </c:pt>
                <c:pt idx="861">
                  <c:v>27.925380859375</c:v>
                </c:pt>
                <c:pt idx="862">
                  <c:v>27.936105957031302</c:v>
                </c:pt>
                <c:pt idx="863">
                  <c:v>27.914655761718699</c:v>
                </c:pt>
                <c:pt idx="864">
                  <c:v>27.914655761718699</c:v>
                </c:pt>
                <c:pt idx="865">
                  <c:v>27.925380859375</c:v>
                </c:pt>
                <c:pt idx="866">
                  <c:v>27.893205566406198</c:v>
                </c:pt>
                <c:pt idx="867">
                  <c:v>27.9039306640625</c:v>
                </c:pt>
                <c:pt idx="868">
                  <c:v>27.893205566406198</c:v>
                </c:pt>
                <c:pt idx="869">
                  <c:v>27.893205566406198</c:v>
                </c:pt>
                <c:pt idx="870">
                  <c:v>27.9039306640625</c:v>
                </c:pt>
                <c:pt idx="871">
                  <c:v>27.88248046875</c:v>
                </c:pt>
                <c:pt idx="872">
                  <c:v>27.893205566406198</c:v>
                </c:pt>
                <c:pt idx="873">
                  <c:v>27.871755371093698</c:v>
                </c:pt>
                <c:pt idx="874">
                  <c:v>27.88248046875</c:v>
                </c:pt>
                <c:pt idx="875">
                  <c:v>27.893205566406198</c:v>
                </c:pt>
                <c:pt idx="876">
                  <c:v>27.88248046875</c:v>
                </c:pt>
                <c:pt idx="877">
                  <c:v>27.9039306640625</c:v>
                </c:pt>
                <c:pt idx="878">
                  <c:v>27.914655761718699</c:v>
                </c:pt>
                <c:pt idx="879">
                  <c:v>27.925380859375</c:v>
                </c:pt>
                <c:pt idx="880">
                  <c:v>27.957556152343699</c:v>
                </c:pt>
                <c:pt idx="881">
                  <c:v>27.979006347656199</c:v>
                </c:pt>
                <c:pt idx="882">
                  <c:v>28.000456542968699</c:v>
                </c:pt>
                <c:pt idx="883">
                  <c:v>28.032631835937501</c:v>
                </c:pt>
                <c:pt idx="884">
                  <c:v>28.054082031250001</c:v>
                </c:pt>
                <c:pt idx="885">
                  <c:v>28.075532226562501</c:v>
                </c:pt>
                <c:pt idx="886">
                  <c:v>28.0862573242187</c:v>
                </c:pt>
                <c:pt idx="887">
                  <c:v>28.118432617187501</c:v>
                </c:pt>
                <c:pt idx="888">
                  <c:v>28.129157714843799</c:v>
                </c:pt>
                <c:pt idx="889">
                  <c:v>28.1506079101562</c:v>
                </c:pt>
                <c:pt idx="890">
                  <c:v>28.1720581054687</c:v>
                </c:pt>
                <c:pt idx="891">
                  <c:v>28.1720581054687</c:v>
                </c:pt>
                <c:pt idx="892">
                  <c:v>28.1506079101562</c:v>
                </c:pt>
                <c:pt idx="893">
                  <c:v>28.1935083007813</c:v>
                </c:pt>
                <c:pt idx="894">
                  <c:v>28.182783203124998</c:v>
                </c:pt>
                <c:pt idx="895">
                  <c:v>28.182783203124998</c:v>
                </c:pt>
                <c:pt idx="896">
                  <c:v>28.1935083007813</c:v>
                </c:pt>
                <c:pt idx="897">
                  <c:v>28.1935083007813</c:v>
                </c:pt>
                <c:pt idx="898">
                  <c:v>28.2149584960938</c:v>
                </c:pt>
                <c:pt idx="899">
                  <c:v>28.225683593749999</c:v>
                </c:pt>
                <c:pt idx="900">
                  <c:v>28.2793090820313</c:v>
                </c:pt>
                <c:pt idx="901">
                  <c:v>28.290034179687499</c:v>
                </c:pt>
                <c:pt idx="902">
                  <c:v>28.322209472656201</c:v>
                </c:pt>
                <c:pt idx="903">
                  <c:v>28.332934570312499</c:v>
                </c:pt>
                <c:pt idx="904">
                  <c:v>28.365109863281301</c:v>
                </c:pt>
                <c:pt idx="905">
                  <c:v>28.429460449218698</c:v>
                </c:pt>
                <c:pt idx="906">
                  <c:v>28.4616357421875</c:v>
                </c:pt>
                <c:pt idx="907">
                  <c:v>28.5045361328125</c:v>
                </c:pt>
                <c:pt idx="908">
                  <c:v>28.536711425781199</c:v>
                </c:pt>
                <c:pt idx="909">
                  <c:v>28.6010620117187</c:v>
                </c:pt>
                <c:pt idx="910">
                  <c:v>28.633237304687501</c:v>
                </c:pt>
                <c:pt idx="911">
                  <c:v>28.665412597656299</c:v>
                </c:pt>
                <c:pt idx="912">
                  <c:v>28.7297631835938</c:v>
                </c:pt>
                <c:pt idx="913">
                  <c:v>28.761938476562499</c:v>
                </c:pt>
                <c:pt idx="914">
                  <c:v>28.804838867187499</c:v>
                </c:pt>
                <c:pt idx="915">
                  <c:v>28.858464355468701</c:v>
                </c:pt>
                <c:pt idx="916">
                  <c:v>28.91208984375</c:v>
                </c:pt>
                <c:pt idx="917">
                  <c:v>28.9335400390625</c:v>
                </c:pt>
                <c:pt idx="918">
                  <c:v>28.965715332031198</c:v>
                </c:pt>
                <c:pt idx="919">
                  <c:v>29.008615722656302</c:v>
                </c:pt>
                <c:pt idx="920">
                  <c:v>29.030065917968699</c:v>
                </c:pt>
                <c:pt idx="921">
                  <c:v>29.083691406250001</c:v>
                </c:pt>
                <c:pt idx="922">
                  <c:v>29.072966308593699</c:v>
                </c:pt>
                <c:pt idx="923">
                  <c:v>29.105141601562501</c:v>
                </c:pt>
                <c:pt idx="924">
                  <c:v>29.126591796875001</c:v>
                </c:pt>
                <c:pt idx="925">
                  <c:v>29.148041992187501</c:v>
                </c:pt>
                <c:pt idx="926">
                  <c:v>29.180217285156299</c:v>
                </c:pt>
                <c:pt idx="927">
                  <c:v>29.201667480468799</c:v>
                </c:pt>
                <c:pt idx="928">
                  <c:v>29.255292968749998</c:v>
                </c:pt>
                <c:pt idx="929">
                  <c:v>29.276743164062498</c:v>
                </c:pt>
                <c:pt idx="930">
                  <c:v>29.319643554687499</c:v>
                </c:pt>
                <c:pt idx="931">
                  <c:v>29.341093749999999</c:v>
                </c:pt>
                <c:pt idx="932">
                  <c:v>29.394719238281201</c:v>
                </c:pt>
                <c:pt idx="933">
                  <c:v>29.437619628906301</c:v>
                </c:pt>
                <c:pt idx="934">
                  <c:v>29.480520019531198</c:v>
                </c:pt>
                <c:pt idx="935">
                  <c:v>29.501970214843698</c:v>
                </c:pt>
                <c:pt idx="936">
                  <c:v>29.566320800781199</c:v>
                </c:pt>
                <c:pt idx="937">
                  <c:v>29.609221191406199</c:v>
                </c:pt>
                <c:pt idx="938">
                  <c:v>29.652121582031199</c:v>
                </c:pt>
                <c:pt idx="939">
                  <c:v>29.705747070312501</c:v>
                </c:pt>
                <c:pt idx="940">
                  <c:v>29.727197265625001</c:v>
                </c:pt>
                <c:pt idx="941">
                  <c:v>29.791547851562498</c:v>
                </c:pt>
                <c:pt idx="942">
                  <c:v>29.855898437499999</c:v>
                </c:pt>
                <c:pt idx="943">
                  <c:v>29.909523925781301</c:v>
                </c:pt>
                <c:pt idx="944">
                  <c:v>29.941699218749999</c:v>
                </c:pt>
                <c:pt idx="945">
                  <c:v>30.0060498046875</c:v>
                </c:pt>
                <c:pt idx="946">
                  <c:v>30.0489501953125</c:v>
                </c:pt>
                <c:pt idx="947">
                  <c:v>30.11330078125</c:v>
                </c:pt>
                <c:pt idx="948">
                  <c:v>30.177651367187501</c:v>
                </c:pt>
                <c:pt idx="949">
                  <c:v>30.220551757812501</c:v>
                </c:pt>
                <c:pt idx="950">
                  <c:v>30.284902343750002</c:v>
                </c:pt>
                <c:pt idx="951">
                  <c:v>30.3599780273438</c:v>
                </c:pt>
                <c:pt idx="952">
                  <c:v>30.435053710937499</c:v>
                </c:pt>
                <c:pt idx="953">
                  <c:v>30.488679199218701</c:v>
                </c:pt>
                <c:pt idx="954">
                  <c:v>30.585205078125</c:v>
                </c:pt>
                <c:pt idx="955">
                  <c:v>30.660280761718699</c:v>
                </c:pt>
                <c:pt idx="956">
                  <c:v>30.724631347656199</c:v>
                </c:pt>
                <c:pt idx="957">
                  <c:v>30.799707031250001</c:v>
                </c:pt>
                <c:pt idx="958">
                  <c:v>30.8962329101563</c:v>
                </c:pt>
                <c:pt idx="959">
                  <c:v>30.949858398437499</c:v>
                </c:pt>
                <c:pt idx="960">
                  <c:v>31.046384277343801</c:v>
                </c:pt>
                <c:pt idx="961">
                  <c:v>31.110734863281198</c:v>
                </c:pt>
                <c:pt idx="962">
                  <c:v>31.207260742187501</c:v>
                </c:pt>
                <c:pt idx="963">
                  <c:v>31.260886230468699</c:v>
                </c:pt>
                <c:pt idx="964">
                  <c:v>31.314511718750001</c:v>
                </c:pt>
                <c:pt idx="965">
                  <c:v>31.3681372070312</c:v>
                </c:pt>
                <c:pt idx="966">
                  <c:v>31.421762695312498</c:v>
                </c:pt>
                <c:pt idx="967">
                  <c:v>31.4968383789063</c:v>
                </c:pt>
                <c:pt idx="968">
                  <c:v>31.550463867187499</c:v>
                </c:pt>
                <c:pt idx="969">
                  <c:v>31.582639160156301</c:v>
                </c:pt>
                <c:pt idx="970">
                  <c:v>31.6362646484375</c:v>
                </c:pt>
                <c:pt idx="971">
                  <c:v>31.65771484375</c:v>
                </c:pt>
                <c:pt idx="972">
                  <c:v>31.6791650390625</c:v>
                </c:pt>
                <c:pt idx="973">
                  <c:v>31.7220654296875</c:v>
                </c:pt>
                <c:pt idx="974">
                  <c:v>31.732790527343699</c:v>
                </c:pt>
                <c:pt idx="975">
                  <c:v>31.775690917968799</c:v>
                </c:pt>
                <c:pt idx="976">
                  <c:v>31.797141113281199</c:v>
                </c:pt>
                <c:pt idx="977">
                  <c:v>31.829316406250001</c:v>
                </c:pt>
                <c:pt idx="978">
                  <c:v>31.8400415039062</c:v>
                </c:pt>
                <c:pt idx="979">
                  <c:v>31.872216796875001</c:v>
                </c:pt>
                <c:pt idx="980">
                  <c:v>31.893666992187502</c:v>
                </c:pt>
                <c:pt idx="981">
                  <c:v>31.915117187500002</c:v>
                </c:pt>
                <c:pt idx="982">
                  <c:v>31.9472924804688</c:v>
                </c:pt>
                <c:pt idx="983">
                  <c:v>31.979467773437499</c:v>
                </c:pt>
                <c:pt idx="984">
                  <c:v>31.979467773437499</c:v>
                </c:pt>
                <c:pt idx="985">
                  <c:v>32.000917968750002</c:v>
                </c:pt>
                <c:pt idx="986">
                  <c:v>32.011643066406201</c:v>
                </c:pt>
                <c:pt idx="987">
                  <c:v>32.011643066406201</c:v>
                </c:pt>
                <c:pt idx="988">
                  <c:v>32.011643066406201</c:v>
                </c:pt>
                <c:pt idx="989">
                  <c:v>32.054543457031301</c:v>
                </c:pt>
                <c:pt idx="990">
                  <c:v>32.054543457031301</c:v>
                </c:pt>
                <c:pt idx="991">
                  <c:v>32.065268554687499</c:v>
                </c:pt>
                <c:pt idx="992">
                  <c:v>32.054543457031301</c:v>
                </c:pt>
                <c:pt idx="993">
                  <c:v>32.086718750000003</c:v>
                </c:pt>
                <c:pt idx="994">
                  <c:v>32.075993652343698</c:v>
                </c:pt>
                <c:pt idx="995">
                  <c:v>32.086718750000003</c:v>
                </c:pt>
                <c:pt idx="996">
                  <c:v>32.086718750000003</c:v>
                </c:pt>
                <c:pt idx="997">
                  <c:v>32.108168945312499</c:v>
                </c:pt>
                <c:pt idx="998">
                  <c:v>32.129619140625003</c:v>
                </c:pt>
                <c:pt idx="999">
                  <c:v>32.161794433593698</c:v>
                </c:pt>
                <c:pt idx="1000">
                  <c:v>32.1939697265625</c:v>
                </c:pt>
                <c:pt idx="1001">
                  <c:v>32.226145019531302</c:v>
                </c:pt>
                <c:pt idx="1002">
                  <c:v>32.269045410156203</c:v>
                </c:pt>
                <c:pt idx="1003">
                  <c:v>32.290495605468699</c:v>
                </c:pt>
                <c:pt idx="1004">
                  <c:v>32.322670898437501</c:v>
                </c:pt>
                <c:pt idx="1005">
                  <c:v>32.354846191406203</c:v>
                </c:pt>
                <c:pt idx="1006">
                  <c:v>32.419196777343799</c:v>
                </c:pt>
                <c:pt idx="1007">
                  <c:v>32.429921874999998</c:v>
                </c:pt>
                <c:pt idx="1008">
                  <c:v>32.472822265624998</c:v>
                </c:pt>
                <c:pt idx="1009">
                  <c:v>32.494272460937502</c:v>
                </c:pt>
                <c:pt idx="1010">
                  <c:v>32.569348144531297</c:v>
                </c:pt>
                <c:pt idx="1011">
                  <c:v>32.601523437499999</c:v>
                </c:pt>
                <c:pt idx="1012">
                  <c:v>32.644423828124999</c:v>
                </c:pt>
                <c:pt idx="1013">
                  <c:v>32.665874023437503</c:v>
                </c:pt>
                <c:pt idx="1014">
                  <c:v>32.730224609375</c:v>
                </c:pt>
                <c:pt idx="1015">
                  <c:v>32.751674804687497</c:v>
                </c:pt>
                <c:pt idx="1016">
                  <c:v>32.762399902343802</c:v>
                </c:pt>
                <c:pt idx="1017">
                  <c:v>32.762399902343802</c:v>
                </c:pt>
                <c:pt idx="1018">
                  <c:v>32.773125</c:v>
                </c:pt>
                <c:pt idx="1019">
                  <c:v>32.794575195312497</c:v>
                </c:pt>
                <c:pt idx="1020">
                  <c:v>32.805300292968703</c:v>
                </c:pt>
                <c:pt idx="1021">
                  <c:v>32.794575195312497</c:v>
                </c:pt>
                <c:pt idx="1022">
                  <c:v>32.816025390625001</c:v>
                </c:pt>
                <c:pt idx="1023">
                  <c:v>32.826750488281199</c:v>
                </c:pt>
                <c:pt idx="1024">
                  <c:v>32.837475585937497</c:v>
                </c:pt>
                <c:pt idx="1025">
                  <c:v>32.848200683593802</c:v>
                </c:pt>
                <c:pt idx="1026">
                  <c:v>32.837475585937497</c:v>
                </c:pt>
                <c:pt idx="1027">
                  <c:v>32.816025390625001</c:v>
                </c:pt>
                <c:pt idx="1028">
                  <c:v>32.826750488281199</c:v>
                </c:pt>
                <c:pt idx="1029">
                  <c:v>32.826750488281199</c:v>
                </c:pt>
                <c:pt idx="1030">
                  <c:v>32.826750488281199</c:v>
                </c:pt>
                <c:pt idx="1031">
                  <c:v>32.837475585937497</c:v>
                </c:pt>
                <c:pt idx="1032">
                  <c:v>32.837475585937497</c:v>
                </c:pt>
                <c:pt idx="1033">
                  <c:v>32.837475585937497</c:v>
                </c:pt>
                <c:pt idx="1034">
                  <c:v>32.826750488281199</c:v>
                </c:pt>
                <c:pt idx="1035">
                  <c:v>32.805300292968703</c:v>
                </c:pt>
                <c:pt idx="1036">
                  <c:v>32.773125</c:v>
                </c:pt>
                <c:pt idx="1037">
                  <c:v>32.794575195312497</c:v>
                </c:pt>
                <c:pt idx="1038">
                  <c:v>32.740949707031199</c:v>
                </c:pt>
                <c:pt idx="1039">
                  <c:v>32.68732421875</c:v>
                </c:pt>
                <c:pt idx="1040">
                  <c:v>32.547897949218701</c:v>
                </c:pt>
                <c:pt idx="1041">
                  <c:v>32.387021484374998</c:v>
                </c:pt>
                <c:pt idx="1042">
                  <c:v>32.279770507812501</c:v>
                </c:pt>
                <c:pt idx="1043">
                  <c:v>32.140344238281301</c:v>
                </c:pt>
                <c:pt idx="1044">
                  <c:v>32.086718750000003</c:v>
                </c:pt>
                <c:pt idx="1045">
                  <c:v>32.022368164062499</c:v>
                </c:pt>
                <c:pt idx="1046">
                  <c:v>31.958017578124998</c:v>
                </c:pt>
                <c:pt idx="1047">
                  <c:v>31.936567382812498</c:v>
                </c:pt>
                <c:pt idx="1048">
                  <c:v>31.893666992187502</c:v>
                </c:pt>
                <c:pt idx="1049">
                  <c:v>31.882941894531299</c:v>
                </c:pt>
                <c:pt idx="1050">
                  <c:v>31.850766601562501</c:v>
                </c:pt>
                <c:pt idx="1051">
                  <c:v>31.8185913085937</c:v>
                </c:pt>
                <c:pt idx="1052">
                  <c:v>31.743515625000001</c:v>
                </c:pt>
                <c:pt idx="1053">
                  <c:v>31.614814453125</c:v>
                </c:pt>
                <c:pt idx="1054">
                  <c:v>31.507563476562499</c:v>
                </c:pt>
                <c:pt idx="1055">
                  <c:v>31.3895874023437</c:v>
                </c:pt>
                <c:pt idx="1056">
                  <c:v>31.260886230468699</c:v>
                </c:pt>
                <c:pt idx="1057">
                  <c:v>31.1214599609375</c:v>
                </c:pt>
                <c:pt idx="1058">
                  <c:v>31.014208984374999</c:v>
                </c:pt>
                <c:pt idx="1059">
                  <c:v>30.8962329101563</c:v>
                </c:pt>
                <c:pt idx="1060">
                  <c:v>30.778256835937501</c:v>
                </c:pt>
                <c:pt idx="1061">
                  <c:v>30.703181152343799</c:v>
                </c:pt>
                <c:pt idx="1062">
                  <c:v>30.617380371093802</c:v>
                </c:pt>
                <c:pt idx="1063">
                  <c:v>30.553029785156198</c:v>
                </c:pt>
                <c:pt idx="1064">
                  <c:v>30.488679199218701</c:v>
                </c:pt>
                <c:pt idx="1065">
                  <c:v>30.4243286132813</c:v>
                </c:pt>
                <c:pt idx="1066">
                  <c:v>30.392153320312499</c:v>
                </c:pt>
                <c:pt idx="1067">
                  <c:v>30.349252929687498</c:v>
                </c:pt>
                <c:pt idx="1068">
                  <c:v>30.349252929687498</c:v>
                </c:pt>
                <c:pt idx="1069">
                  <c:v>30.3385278320313</c:v>
                </c:pt>
                <c:pt idx="1070">
                  <c:v>30.3385278320313</c:v>
                </c:pt>
                <c:pt idx="1071">
                  <c:v>30.3599780273438</c:v>
                </c:pt>
                <c:pt idx="1072">
                  <c:v>30.370703124999999</c:v>
                </c:pt>
                <c:pt idx="1073">
                  <c:v>30.370703124999999</c:v>
                </c:pt>
                <c:pt idx="1074">
                  <c:v>30.370703124999999</c:v>
                </c:pt>
                <c:pt idx="1075">
                  <c:v>30.349252929687498</c:v>
                </c:pt>
                <c:pt idx="1076">
                  <c:v>30.370703124999999</c:v>
                </c:pt>
                <c:pt idx="1077">
                  <c:v>30.370703124999999</c:v>
                </c:pt>
                <c:pt idx="1078">
                  <c:v>30.381428222656201</c:v>
                </c:pt>
                <c:pt idx="1079">
                  <c:v>30.370703124999999</c:v>
                </c:pt>
                <c:pt idx="1080">
                  <c:v>30.381428222656201</c:v>
                </c:pt>
                <c:pt idx="1081">
                  <c:v>30.392153320312499</c:v>
                </c:pt>
                <c:pt idx="1082">
                  <c:v>30.370703124999999</c:v>
                </c:pt>
                <c:pt idx="1083">
                  <c:v>30.392153320312499</c:v>
                </c:pt>
                <c:pt idx="1084">
                  <c:v>30.402878417968701</c:v>
                </c:pt>
                <c:pt idx="1085">
                  <c:v>30.413603515624999</c:v>
                </c:pt>
                <c:pt idx="1086">
                  <c:v>30.413603515624999</c:v>
                </c:pt>
                <c:pt idx="1087">
                  <c:v>30.4243286132813</c:v>
                </c:pt>
                <c:pt idx="1088">
                  <c:v>30.456503906249999</c:v>
                </c:pt>
                <c:pt idx="1089">
                  <c:v>30.477954101562499</c:v>
                </c:pt>
                <c:pt idx="1090">
                  <c:v>30.488679199218701</c:v>
                </c:pt>
                <c:pt idx="1091">
                  <c:v>30.531579589843801</c:v>
                </c:pt>
                <c:pt idx="1092">
                  <c:v>30.5423046875</c:v>
                </c:pt>
                <c:pt idx="1093">
                  <c:v>30.531579589843801</c:v>
                </c:pt>
                <c:pt idx="1094">
                  <c:v>30.5637548828125</c:v>
                </c:pt>
                <c:pt idx="1095">
                  <c:v>30.5637548828125</c:v>
                </c:pt>
                <c:pt idx="1096">
                  <c:v>30.5637548828125</c:v>
                </c:pt>
                <c:pt idx="1097">
                  <c:v>30.595930175781199</c:v>
                </c:pt>
                <c:pt idx="1098">
                  <c:v>30.595930175781199</c:v>
                </c:pt>
                <c:pt idx="1099">
                  <c:v>30.638830566406199</c:v>
                </c:pt>
                <c:pt idx="1100">
                  <c:v>30.638830566406199</c:v>
                </c:pt>
                <c:pt idx="1101">
                  <c:v>30.660280761718699</c:v>
                </c:pt>
                <c:pt idx="1102">
                  <c:v>30.692456054687501</c:v>
                </c:pt>
                <c:pt idx="1103">
                  <c:v>30.703181152343799</c:v>
                </c:pt>
                <c:pt idx="1104">
                  <c:v>30.735356445312501</c:v>
                </c:pt>
                <c:pt idx="1105">
                  <c:v>30.7675317382812</c:v>
                </c:pt>
                <c:pt idx="1106">
                  <c:v>30.810432128906299</c:v>
                </c:pt>
                <c:pt idx="1107">
                  <c:v>30.864057617187498</c:v>
                </c:pt>
                <c:pt idx="1108">
                  <c:v>30.885507812499998</c:v>
                </c:pt>
                <c:pt idx="1109">
                  <c:v>30.917683105468701</c:v>
                </c:pt>
                <c:pt idx="1110">
                  <c:v>30.928408203124999</c:v>
                </c:pt>
                <c:pt idx="1111">
                  <c:v>30.982033691406301</c:v>
                </c:pt>
                <c:pt idx="1112">
                  <c:v>31.014208984374999</c:v>
                </c:pt>
                <c:pt idx="1113">
                  <c:v>31.067834472656301</c:v>
                </c:pt>
                <c:pt idx="1114">
                  <c:v>31.100009765625</c:v>
                </c:pt>
                <c:pt idx="1115">
                  <c:v>31.14291015625</c:v>
                </c:pt>
                <c:pt idx="1116">
                  <c:v>31.185810546875</c:v>
                </c:pt>
                <c:pt idx="1117">
                  <c:v>31.228710937500001</c:v>
                </c:pt>
                <c:pt idx="1118">
                  <c:v>31.260886230468699</c:v>
                </c:pt>
                <c:pt idx="1119">
                  <c:v>31.3037866210937</c:v>
                </c:pt>
                <c:pt idx="1120">
                  <c:v>31.378862304687502</c:v>
                </c:pt>
                <c:pt idx="1121">
                  <c:v>31.3895874023437</c:v>
                </c:pt>
                <c:pt idx="1122">
                  <c:v>31.421762695312498</c:v>
                </c:pt>
                <c:pt idx="1123">
                  <c:v>31.453937988281201</c:v>
                </c:pt>
                <c:pt idx="1124">
                  <c:v>31.486113281249999</c:v>
                </c:pt>
                <c:pt idx="1125">
                  <c:v>31.486113281249999</c:v>
                </c:pt>
                <c:pt idx="1126">
                  <c:v>31.4968383789063</c:v>
                </c:pt>
                <c:pt idx="1127">
                  <c:v>31.4968383789063</c:v>
                </c:pt>
                <c:pt idx="1128">
                  <c:v>31.507563476562499</c:v>
                </c:pt>
                <c:pt idx="1129">
                  <c:v>31.529013671874999</c:v>
                </c:pt>
                <c:pt idx="1130">
                  <c:v>31.518288574218801</c:v>
                </c:pt>
                <c:pt idx="1131">
                  <c:v>31.539738769531201</c:v>
                </c:pt>
                <c:pt idx="1132">
                  <c:v>31.529013671874999</c:v>
                </c:pt>
                <c:pt idx="1133">
                  <c:v>31.550463867187499</c:v>
                </c:pt>
                <c:pt idx="1134">
                  <c:v>31.550463867187499</c:v>
                </c:pt>
                <c:pt idx="1135">
                  <c:v>31.561188964843701</c:v>
                </c:pt>
                <c:pt idx="1136">
                  <c:v>31.582639160156301</c:v>
                </c:pt>
                <c:pt idx="1137">
                  <c:v>31.582639160156301</c:v>
                </c:pt>
                <c:pt idx="1138">
                  <c:v>31.604089355468801</c:v>
                </c:pt>
                <c:pt idx="1139">
                  <c:v>31.614814453125</c:v>
                </c:pt>
                <c:pt idx="1140">
                  <c:v>31.614814453125</c:v>
                </c:pt>
                <c:pt idx="1141">
                  <c:v>31.6362646484375</c:v>
                </c:pt>
                <c:pt idx="1142">
                  <c:v>31.646989746093698</c:v>
                </c:pt>
                <c:pt idx="1143">
                  <c:v>31.6791650390625</c:v>
                </c:pt>
                <c:pt idx="1144">
                  <c:v>31.689890136718802</c:v>
                </c:pt>
                <c:pt idx="1145">
                  <c:v>31.7220654296875</c:v>
                </c:pt>
                <c:pt idx="1146">
                  <c:v>31.743515625000001</c:v>
                </c:pt>
                <c:pt idx="1147">
                  <c:v>31.775690917968799</c:v>
                </c:pt>
                <c:pt idx="1148">
                  <c:v>31.797141113281199</c:v>
                </c:pt>
                <c:pt idx="1149">
                  <c:v>31.8400415039062</c:v>
                </c:pt>
                <c:pt idx="1150">
                  <c:v>31.893666992187502</c:v>
                </c:pt>
                <c:pt idx="1151">
                  <c:v>31.9472924804688</c:v>
                </c:pt>
                <c:pt idx="1152">
                  <c:v>32.000917968750002</c:v>
                </c:pt>
                <c:pt idx="1153">
                  <c:v>32.043818359375003</c:v>
                </c:pt>
                <c:pt idx="1154">
                  <c:v>32.108168945312499</c:v>
                </c:pt>
                <c:pt idx="1155">
                  <c:v>32.161794433593698</c:v>
                </c:pt>
                <c:pt idx="1156">
                  <c:v>32.226145019531302</c:v>
                </c:pt>
                <c:pt idx="1157">
                  <c:v>32.2368701171875</c:v>
                </c:pt>
                <c:pt idx="1158">
                  <c:v>32.258320312499997</c:v>
                </c:pt>
                <c:pt idx="1159">
                  <c:v>32.258320312499997</c:v>
                </c:pt>
                <c:pt idx="1160">
                  <c:v>32.269045410156203</c:v>
                </c:pt>
                <c:pt idx="1161">
                  <c:v>32.2368701171875</c:v>
                </c:pt>
                <c:pt idx="1162">
                  <c:v>32.1939697265625</c:v>
                </c:pt>
                <c:pt idx="1163">
                  <c:v>32.129619140625003</c:v>
                </c:pt>
                <c:pt idx="1164">
                  <c:v>32.086718750000003</c:v>
                </c:pt>
                <c:pt idx="1165">
                  <c:v>32.022368164062499</c:v>
                </c:pt>
                <c:pt idx="1166">
                  <c:v>31.9687426757813</c:v>
                </c:pt>
                <c:pt idx="1167">
                  <c:v>31.9043920898437</c:v>
                </c:pt>
                <c:pt idx="1168">
                  <c:v>31.8400415039062</c:v>
                </c:pt>
                <c:pt idx="1169">
                  <c:v>31.786416015625001</c:v>
                </c:pt>
                <c:pt idx="1170">
                  <c:v>31.732790527343699</c:v>
                </c:pt>
                <c:pt idx="1171">
                  <c:v>31.6791650390625</c:v>
                </c:pt>
                <c:pt idx="1172">
                  <c:v>31.5933642578125</c:v>
                </c:pt>
                <c:pt idx="1173">
                  <c:v>31.539738769531201</c:v>
                </c:pt>
                <c:pt idx="1174">
                  <c:v>31.464663085937499</c:v>
                </c:pt>
                <c:pt idx="1175">
                  <c:v>31.4110375976563</c:v>
                </c:pt>
                <c:pt idx="1176">
                  <c:v>31.325236816406299</c:v>
                </c:pt>
                <c:pt idx="1177">
                  <c:v>31.271611328125001</c:v>
                </c:pt>
                <c:pt idx="1178">
                  <c:v>31.196535644531199</c:v>
                </c:pt>
                <c:pt idx="1179">
                  <c:v>31.110734863281198</c:v>
                </c:pt>
                <c:pt idx="1180">
                  <c:v>31.057109375</c:v>
                </c:pt>
                <c:pt idx="1181">
                  <c:v>30.9605834960938</c:v>
                </c:pt>
                <c:pt idx="1182">
                  <c:v>30.917683105468701</c:v>
                </c:pt>
                <c:pt idx="1183">
                  <c:v>30.8533325195312</c:v>
                </c:pt>
                <c:pt idx="1184">
                  <c:v>30.703181152343799</c:v>
                </c:pt>
                <c:pt idx="1185">
                  <c:v>30.510129394531301</c:v>
                </c:pt>
                <c:pt idx="1186">
                  <c:v>30.3599780273438</c:v>
                </c:pt>
                <c:pt idx="1187">
                  <c:v>30.220551757812501</c:v>
                </c:pt>
                <c:pt idx="1188">
                  <c:v>30.124025878906199</c:v>
                </c:pt>
                <c:pt idx="1189">
                  <c:v>29.995324707031301</c:v>
                </c:pt>
                <c:pt idx="1190">
                  <c:v>29.920249023437499</c:v>
                </c:pt>
                <c:pt idx="1191">
                  <c:v>29.8880737304688</c:v>
                </c:pt>
                <c:pt idx="1192">
                  <c:v>29.855898437499999</c:v>
                </c:pt>
                <c:pt idx="1193">
                  <c:v>29.8237231445313</c:v>
                </c:pt>
                <c:pt idx="1194">
                  <c:v>29.8237231445313</c:v>
                </c:pt>
                <c:pt idx="1195">
                  <c:v>29.791547851562498</c:v>
                </c:pt>
                <c:pt idx="1196">
                  <c:v>29.770097656250002</c:v>
                </c:pt>
                <c:pt idx="1197">
                  <c:v>29.791547851562498</c:v>
                </c:pt>
                <c:pt idx="1198">
                  <c:v>29.7808227539062</c:v>
                </c:pt>
                <c:pt idx="1199">
                  <c:v>29.8237231445313</c:v>
                </c:pt>
                <c:pt idx="1200">
                  <c:v>29.855898437499999</c:v>
                </c:pt>
                <c:pt idx="1201">
                  <c:v>29.866623535156201</c:v>
                </c:pt>
                <c:pt idx="1202">
                  <c:v>29.920249023437499</c:v>
                </c:pt>
                <c:pt idx="1203">
                  <c:v>29.920249023437499</c:v>
                </c:pt>
                <c:pt idx="1204">
                  <c:v>29.973874511718801</c:v>
                </c:pt>
                <c:pt idx="1205">
                  <c:v>29.963149414062499</c:v>
                </c:pt>
                <c:pt idx="1206">
                  <c:v>29.995324707031301</c:v>
                </c:pt>
                <c:pt idx="1207">
                  <c:v>30.0060498046875</c:v>
                </c:pt>
                <c:pt idx="1208">
                  <c:v>30.038225097656198</c:v>
                </c:pt>
                <c:pt idx="1209">
                  <c:v>30.016774902343698</c:v>
                </c:pt>
                <c:pt idx="1210">
                  <c:v>30.0275</c:v>
                </c:pt>
                <c:pt idx="1211">
                  <c:v>30.0060498046875</c:v>
                </c:pt>
                <c:pt idx="1212">
                  <c:v>30.0060498046875</c:v>
                </c:pt>
                <c:pt idx="1213">
                  <c:v>29.973874511718801</c:v>
                </c:pt>
                <c:pt idx="1214">
                  <c:v>29.952424316406201</c:v>
                </c:pt>
                <c:pt idx="1215">
                  <c:v>29.920249023437499</c:v>
                </c:pt>
                <c:pt idx="1216">
                  <c:v>29.909523925781301</c:v>
                </c:pt>
                <c:pt idx="1217">
                  <c:v>29.909523925781301</c:v>
                </c:pt>
                <c:pt idx="1218">
                  <c:v>29.855898437499999</c:v>
                </c:pt>
                <c:pt idx="1219">
                  <c:v>29.834448242187499</c:v>
                </c:pt>
                <c:pt idx="1220">
                  <c:v>29.7808227539062</c:v>
                </c:pt>
                <c:pt idx="1221">
                  <c:v>29.7593725585937</c:v>
                </c:pt>
                <c:pt idx="1222">
                  <c:v>29.748647460937502</c:v>
                </c:pt>
                <c:pt idx="1223">
                  <c:v>29.727197265625001</c:v>
                </c:pt>
                <c:pt idx="1224">
                  <c:v>29.684296875000001</c:v>
                </c:pt>
                <c:pt idx="1225">
                  <c:v>29.641396484375001</c:v>
                </c:pt>
                <c:pt idx="1226">
                  <c:v>29.619946289062501</c:v>
                </c:pt>
                <c:pt idx="1227">
                  <c:v>29.566320800781199</c:v>
                </c:pt>
                <c:pt idx="1228">
                  <c:v>29.523420410156199</c:v>
                </c:pt>
                <c:pt idx="1229">
                  <c:v>29.469794921875</c:v>
                </c:pt>
                <c:pt idx="1230">
                  <c:v>29.394719238281201</c:v>
                </c:pt>
                <c:pt idx="1231">
                  <c:v>29.362543945312499</c:v>
                </c:pt>
                <c:pt idx="1232">
                  <c:v>29.298193359374999</c:v>
                </c:pt>
                <c:pt idx="1233">
                  <c:v>29.2445678710937</c:v>
                </c:pt>
                <c:pt idx="1234">
                  <c:v>29.201667480468799</c:v>
                </c:pt>
                <c:pt idx="1235">
                  <c:v>29.169492187500001</c:v>
                </c:pt>
                <c:pt idx="1236">
                  <c:v>29.148041992187501</c:v>
                </c:pt>
                <c:pt idx="1237">
                  <c:v>29.1373168945312</c:v>
                </c:pt>
                <c:pt idx="1238">
                  <c:v>29.126591796875001</c:v>
                </c:pt>
                <c:pt idx="1239">
                  <c:v>29.126591796875001</c:v>
                </c:pt>
                <c:pt idx="1240">
                  <c:v>29.126591796875001</c:v>
                </c:pt>
                <c:pt idx="1241">
                  <c:v>29.115866699218699</c:v>
                </c:pt>
                <c:pt idx="1242">
                  <c:v>29.1587670898437</c:v>
                </c:pt>
                <c:pt idx="1243">
                  <c:v>29.190942382812501</c:v>
                </c:pt>
                <c:pt idx="1244">
                  <c:v>29.2231176757812</c:v>
                </c:pt>
                <c:pt idx="1245">
                  <c:v>29.255292968749998</c:v>
                </c:pt>
                <c:pt idx="1246">
                  <c:v>29.308918457031201</c:v>
                </c:pt>
                <c:pt idx="1247">
                  <c:v>29.330368652343701</c:v>
                </c:pt>
                <c:pt idx="1248">
                  <c:v>29.394719238281201</c:v>
                </c:pt>
                <c:pt idx="1249">
                  <c:v>29.426894531249999</c:v>
                </c:pt>
                <c:pt idx="1250">
                  <c:v>29.469794921875</c:v>
                </c:pt>
                <c:pt idx="1251">
                  <c:v>29.523420410156199</c:v>
                </c:pt>
                <c:pt idx="1252">
                  <c:v>29.555595703125</c:v>
                </c:pt>
                <c:pt idx="1253">
                  <c:v>29.609221191406199</c:v>
                </c:pt>
                <c:pt idx="1254">
                  <c:v>29.641396484375001</c:v>
                </c:pt>
                <c:pt idx="1255">
                  <c:v>29.6735717773437</c:v>
                </c:pt>
                <c:pt idx="1256">
                  <c:v>29.684296875000001</c:v>
                </c:pt>
                <c:pt idx="1257">
                  <c:v>29.716472167968799</c:v>
                </c:pt>
                <c:pt idx="1258">
                  <c:v>29.705747070312501</c:v>
                </c:pt>
                <c:pt idx="1259">
                  <c:v>29.705747070312501</c:v>
                </c:pt>
                <c:pt idx="1260">
                  <c:v>29.705747070312501</c:v>
                </c:pt>
                <c:pt idx="1261">
                  <c:v>29.716472167968799</c:v>
                </c:pt>
                <c:pt idx="1262">
                  <c:v>29.727197265625001</c:v>
                </c:pt>
                <c:pt idx="1263">
                  <c:v>29.684296875000001</c:v>
                </c:pt>
                <c:pt idx="1264">
                  <c:v>29.684296875000001</c:v>
                </c:pt>
                <c:pt idx="1265">
                  <c:v>29.662846679687501</c:v>
                </c:pt>
                <c:pt idx="1266">
                  <c:v>29.652121582031199</c:v>
                </c:pt>
                <c:pt idx="1267">
                  <c:v>29.641396484375001</c:v>
                </c:pt>
                <c:pt idx="1268">
                  <c:v>29.619946289062501</c:v>
                </c:pt>
                <c:pt idx="1269">
                  <c:v>29.5770458984375</c:v>
                </c:pt>
                <c:pt idx="1270">
                  <c:v>29.544870605468802</c:v>
                </c:pt>
                <c:pt idx="1271">
                  <c:v>29.5341455078125</c:v>
                </c:pt>
                <c:pt idx="1272">
                  <c:v>29.480520019531198</c:v>
                </c:pt>
                <c:pt idx="1273">
                  <c:v>29.416169433593701</c:v>
                </c:pt>
                <c:pt idx="1274">
                  <c:v>29.308918457031201</c:v>
                </c:pt>
                <c:pt idx="1275">
                  <c:v>29.190942382812501</c:v>
                </c:pt>
                <c:pt idx="1276">
                  <c:v>29.051516113281199</c:v>
                </c:pt>
                <c:pt idx="1277">
                  <c:v>28.91208984375</c:v>
                </c:pt>
                <c:pt idx="1278">
                  <c:v>28.794113769531201</c:v>
                </c:pt>
                <c:pt idx="1279">
                  <c:v>28.676137695312502</c:v>
                </c:pt>
                <c:pt idx="1280">
                  <c:v>28.558161621093799</c:v>
                </c:pt>
                <c:pt idx="1281">
                  <c:v>28.4830859375</c:v>
                </c:pt>
                <c:pt idx="1282">
                  <c:v>28.472360839843802</c:v>
                </c:pt>
                <c:pt idx="1283">
                  <c:v>28.472360839843802</c:v>
                </c:pt>
                <c:pt idx="1284">
                  <c:v>28.493811035156199</c:v>
                </c:pt>
                <c:pt idx="1285">
                  <c:v>28.611787109375001</c:v>
                </c:pt>
                <c:pt idx="1286">
                  <c:v>28.944265136718698</c:v>
                </c:pt>
                <c:pt idx="1287">
                  <c:v>29.4483447265625</c:v>
                </c:pt>
                <c:pt idx="1288">
                  <c:v>30.059675292968699</c:v>
                </c:pt>
                <c:pt idx="1289">
                  <c:v>30.467229003906201</c:v>
                </c:pt>
                <c:pt idx="1290">
                  <c:v>30.62810546875</c:v>
                </c:pt>
                <c:pt idx="1291">
                  <c:v>30.756806640625001</c:v>
                </c:pt>
                <c:pt idx="1292">
                  <c:v>30.8747827148438</c:v>
                </c:pt>
                <c:pt idx="1293">
                  <c:v>30.928408203124999</c:v>
                </c:pt>
                <c:pt idx="1294">
                  <c:v>30.992758789062499</c:v>
                </c:pt>
                <c:pt idx="1295">
                  <c:v>31.057109375</c:v>
                </c:pt>
                <c:pt idx="1296">
                  <c:v>31.1214599609375</c:v>
                </c:pt>
                <c:pt idx="1297">
                  <c:v>31.1643603515625</c:v>
                </c:pt>
                <c:pt idx="1298">
                  <c:v>31.196535644531199</c:v>
                </c:pt>
                <c:pt idx="1299">
                  <c:v>31.228710937500001</c:v>
                </c:pt>
                <c:pt idx="1300">
                  <c:v>31.132185058593699</c:v>
                </c:pt>
                <c:pt idx="1301">
                  <c:v>31.046384277343801</c:v>
                </c:pt>
                <c:pt idx="1302">
                  <c:v>30.917683105468701</c:v>
                </c:pt>
                <c:pt idx="1303">
                  <c:v>30.788981933593799</c:v>
                </c:pt>
                <c:pt idx="1304">
                  <c:v>30.671005859375001</c:v>
                </c:pt>
                <c:pt idx="1305">
                  <c:v>30.574479980468698</c:v>
                </c:pt>
                <c:pt idx="1306">
                  <c:v>30.467229003906201</c:v>
                </c:pt>
                <c:pt idx="1307">
                  <c:v>30.349252929687498</c:v>
                </c:pt>
                <c:pt idx="1308">
                  <c:v>30.242001953125001</c:v>
                </c:pt>
                <c:pt idx="1309">
                  <c:v>30.145476074218699</c:v>
                </c:pt>
                <c:pt idx="1310">
                  <c:v>30.038225097656198</c:v>
                </c:pt>
                <c:pt idx="1311">
                  <c:v>29.973874511718801</c:v>
                </c:pt>
                <c:pt idx="1312">
                  <c:v>29.877348632812499</c:v>
                </c:pt>
                <c:pt idx="1313">
                  <c:v>29.8022729492188</c:v>
                </c:pt>
                <c:pt idx="1314">
                  <c:v>29.684296875000001</c:v>
                </c:pt>
                <c:pt idx="1315">
                  <c:v>29.587770996093699</c:v>
                </c:pt>
                <c:pt idx="1316">
                  <c:v>29.523420410156199</c:v>
                </c:pt>
                <c:pt idx="1317">
                  <c:v>29.405444335937499</c:v>
                </c:pt>
                <c:pt idx="1318">
                  <c:v>29.319643554687499</c:v>
                </c:pt>
                <c:pt idx="1319">
                  <c:v>29.212392578125002</c:v>
                </c:pt>
                <c:pt idx="1320">
                  <c:v>29.126591796875001</c:v>
                </c:pt>
                <c:pt idx="1321">
                  <c:v>29.040791015625</c:v>
                </c:pt>
                <c:pt idx="1322">
                  <c:v>28.965715332031198</c:v>
                </c:pt>
                <c:pt idx="1323">
                  <c:v>28.858464355468701</c:v>
                </c:pt>
                <c:pt idx="1324">
                  <c:v>28.794113769531201</c:v>
                </c:pt>
                <c:pt idx="1325">
                  <c:v>28.7083129882812</c:v>
                </c:pt>
                <c:pt idx="1326">
                  <c:v>28.665412597656299</c:v>
                </c:pt>
                <c:pt idx="1327">
                  <c:v>28.590336914062501</c:v>
                </c:pt>
                <c:pt idx="1328">
                  <c:v>28.536711425781199</c:v>
                </c:pt>
                <c:pt idx="1329">
                  <c:v>28.525986328125001</c:v>
                </c:pt>
                <c:pt idx="1330">
                  <c:v>28.547436523437501</c:v>
                </c:pt>
                <c:pt idx="1331">
                  <c:v>28.7083129882812</c:v>
                </c:pt>
                <c:pt idx="1332">
                  <c:v>29.094416503906299</c:v>
                </c:pt>
                <c:pt idx="1333">
                  <c:v>29.523420410156199</c:v>
                </c:pt>
                <c:pt idx="1334">
                  <c:v>29.920249023437499</c:v>
                </c:pt>
                <c:pt idx="1335">
                  <c:v>30.392153320312499</c:v>
                </c:pt>
                <c:pt idx="1336">
                  <c:v>30.692456054687501</c:v>
                </c:pt>
                <c:pt idx="1337">
                  <c:v>30.917683105468701</c:v>
                </c:pt>
                <c:pt idx="1338">
                  <c:v>31.1643603515625</c:v>
                </c:pt>
                <c:pt idx="1339">
                  <c:v>31.3681372070312</c:v>
                </c:pt>
                <c:pt idx="1340">
                  <c:v>31.582639160156301</c:v>
                </c:pt>
                <c:pt idx="1341">
                  <c:v>31.797141113281199</c:v>
                </c:pt>
                <c:pt idx="1342">
                  <c:v>31.958017578124998</c:v>
                </c:pt>
                <c:pt idx="1343">
                  <c:v>30.992758789062499</c:v>
                </c:pt>
                <c:pt idx="1344">
                  <c:v>31.250161132812501</c:v>
                </c:pt>
                <c:pt idx="1345">
                  <c:v>32.043818359375003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15-4237-B029-C687CE72A3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0897280"/>
        <c:axId val="760897936"/>
      </c:lineChart>
      <c:catAx>
        <c:axId val="760897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760897936"/>
        <c:crosses val="autoZero"/>
        <c:auto val="1"/>
        <c:lblAlgn val="ctr"/>
        <c:lblOffset val="100"/>
        <c:noMultiLvlLbl val="0"/>
      </c:catAx>
      <c:valAx>
        <c:axId val="760897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76089728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Arial Narrow" panose="020B060602020203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pPr>
            <a:r>
              <a:rPr lang="en-US" dirty="0"/>
              <a:t>Temperature[C] </a:t>
            </a:r>
            <a:r>
              <a:rPr lang="en-US" dirty="0">
                <a:solidFill>
                  <a:srgbClr val="0000CC"/>
                </a:solidFill>
              </a:rPr>
              <a:t>Outside Bag</a:t>
            </a:r>
            <a:r>
              <a:rPr lang="en-US" dirty="0"/>
              <a:t>(SSVE-&gt;SOEM) </a:t>
            </a:r>
          </a:p>
        </c:rich>
      </c:tx>
      <c:layout>
        <c:manualLayout>
          <c:xMode val="edge"/>
          <c:yMode val="edge"/>
          <c:x val="0.1374139336231161"/>
          <c:y val="1.8587936429257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'02_TempHumid_20201008_outsideba'!$D$1</c:f>
              <c:strCache>
                <c:ptCount val="1"/>
                <c:pt idx="0">
                  <c:v>Temperature[C]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'02_TempHumid_20201008_outsideba'!$C$2:$C$900</c:f>
              <c:strCache>
                <c:ptCount val="899"/>
                <c:pt idx="0">
                  <c:v>2020/09/10 16:00:00</c:v>
                </c:pt>
                <c:pt idx="1">
                  <c:v>2020/09/10 16:30:00</c:v>
                </c:pt>
                <c:pt idx="2">
                  <c:v>2020/09/10 17:00:00</c:v>
                </c:pt>
                <c:pt idx="3">
                  <c:v>2020/09/10 17:30:00</c:v>
                </c:pt>
                <c:pt idx="4">
                  <c:v>2020/09/10 18:00:00</c:v>
                </c:pt>
                <c:pt idx="5">
                  <c:v>2020/09/10 18:30:00</c:v>
                </c:pt>
                <c:pt idx="6">
                  <c:v>2020/09/10 19:00:00</c:v>
                </c:pt>
                <c:pt idx="7">
                  <c:v>2020/09/10 19:30:00</c:v>
                </c:pt>
                <c:pt idx="8">
                  <c:v>2020/09/10 20:00:00</c:v>
                </c:pt>
                <c:pt idx="9">
                  <c:v>2020/09/10 20:30:00</c:v>
                </c:pt>
                <c:pt idx="10">
                  <c:v>2020/09/10 21:00:00</c:v>
                </c:pt>
                <c:pt idx="11">
                  <c:v>2020/09/10 21:30:00</c:v>
                </c:pt>
                <c:pt idx="12">
                  <c:v>2020/09/10 22:00:00</c:v>
                </c:pt>
                <c:pt idx="13">
                  <c:v>2020/09/10 22:30:00</c:v>
                </c:pt>
                <c:pt idx="14">
                  <c:v>2020/09/10 23:00:00</c:v>
                </c:pt>
                <c:pt idx="15">
                  <c:v>2020/09/10 23:30:00</c:v>
                </c:pt>
                <c:pt idx="16">
                  <c:v>2020/09/11 00:00:00</c:v>
                </c:pt>
                <c:pt idx="17">
                  <c:v>2020/09/11 00:30:00</c:v>
                </c:pt>
                <c:pt idx="18">
                  <c:v>2020/09/11 01:00:00</c:v>
                </c:pt>
                <c:pt idx="19">
                  <c:v>2020/09/11 01:30:00</c:v>
                </c:pt>
                <c:pt idx="20">
                  <c:v>2020/09/11 02:00:00</c:v>
                </c:pt>
                <c:pt idx="21">
                  <c:v>2020/09/11 02:30:00</c:v>
                </c:pt>
                <c:pt idx="22">
                  <c:v>2020/09/11 03:00:00</c:v>
                </c:pt>
                <c:pt idx="23">
                  <c:v>2020/09/11 03:30:00</c:v>
                </c:pt>
                <c:pt idx="24">
                  <c:v>2020/09/11 04:00:00</c:v>
                </c:pt>
                <c:pt idx="25">
                  <c:v>2020/09/11 04:30:00</c:v>
                </c:pt>
                <c:pt idx="26">
                  <c:v>2020/09/11 05:00:00</c:v>
                </c:pt>
                <c:pt idx="27">
                  <c:v>2020/09/11 05:30:00</c:v>
                </c:pt>
                <c:pt idx="28">
                  <c:v>2020/09/11 06:00:00</c:v>
                </c:pt>
                <c:pt idx="29">
                  <c:v>2020/09/11 06:30:00</c:v>
                </c:pt>
                <c:pt idx="30">
                  <c:v>2020/09/11 07:00:00</c:v>
                </c:pt>
                <c:pt idx="31">
                  <c:v>2020/09/11 07:30:00</c:v>
                </c:pt>
                <c:pt idx="32">
                  <c:v>2020/09/11 08:00:00</c:v>
                </c:pt>
                <c:pt idx="33">
                  <c:v>2020/09/11 08:30:00</c:v>
                </c:pt>
                <c:pt idx="34">
                  <c:v>2020/09/11 09:00:00</c:v>
                </c:pt>
                <c:pt idx="35">
                  <c:v>2020/09/11 09:30:00</c:v>
                </c:pt>
                <c:pt idx="36">
                  <c:v>2020/09/11 10:00:00</c:v>
                </c:pt>
                <c:pt idx="37">
                  <c:v>2020/09/11 10:30:00</c:v>
                </c:pt>
                <c:pt idx="38">
                  <c:v>2020/09/11 11:00:00</c:v>
                </c:pt>
                <c:pt idx="39">
                  <c:v>2020/09/11 11:30:00</c:v>
                </c:pt>
                <c:pt idx="40">
                  <c:v>2020/09/11 12:00:00</c:v>
                </c:pt>
                <c:pt idx="41">
                  <c:v>2020/09/11 12:30:00</c:v>
                </c:pt>
                <c:pt idx="42">
                  <c:v>2020/09/11 13:00:00</c:v>
                </c:pt>
                <c:pt idx="43">
                  <c:v>2020/09/11 13:30:00</c:v>
                </c:pt>
                <c:pt idx="44">
                  <c:v>2020/09/11 14:00:00</c:v>
                </c:pt>
                <c:pt idx="45">
                  <c:v>2020/09/11 14:30:00</c:v>
                </c:pt>
                <c:pt idx="46">
                  <c:v>2020/09/11 15:00:00</c:v>
                </c:pt>
                <c:pt idx="47">
                  <c:v>2020/09/11 15:30:00</c:v>
                </c:pt>
                <c:pt idx="48">
                  <c:v>2020/09/11 16:00:00</c:v>
                </c:pt>
                <c:pt idx="49">
                  <c:v>2020/09/11 16:30:00</c:v>
                </c:pt>
                <c:pt idx="50">
                  <c:v>2020/09/11 17:00:00</c:v>
                </c:pt>
                <c:pt idx="51">
                  <c:v>2020/09/11 17:30:00</c:v>
                </c:pt>
                <c:pt idx="52">
                  <c:v>2020/09/11 18:00:00</c:v>
                </c:pt>
                <c:pt idx="53">
                  <c:v>2020/09/11 18:30:00</c:v>
                </c:pt>
                <c:pt idx="54">
                  <c:v>2020/09/11 19:00:00</c:v>
                </c:pt>
                <c:pt idx="55">
                  <c:v>2020/09/11 19:30:00</c:v>
                </c:pt>
                <c:pt idx="56">
                  <c:v>2020/09/11 20:00:00</c:v>
                </c:pt>
                <c:pt idx="57">
                  <c:v>2020/09/11 20:30:00</c:v>
                </c:pt>
                <c:pt idx="58">
                  <c:v>2020/09/11 21:00:00</c:v>
                </c:pt>
                <c:pt idx="59">
                  <c:v>2020/09/11 21:30:00</c:v>
                </c:pt>
                <c:pt idx="60">
                  <c:v>2020/09/11 22:00:00</c:v>
                </c:pt>
                <c:pt idx="61">
                  <c:v>2020/09/11 22:30:00</c:v>
                </c:pt>
                <c:pt idx="62">
                  <c:v>2020/09/11 23:00:00</c:v>
                </c:pt>
                <c:pt idx="63">
                  <c:v>2020/09/11 23:30:00</c:v>
                </c:pt>
                <c:pt idx="64">
                  <c:v>2020/09/12 00:00:00</c:v>
                </c:pt>
                <c:pt idx="65">
                  <c:v>2020/09/12 00:30:00</c:v>
                </c:pt>
                <c:pt idx="66">
                  <c:v>2020/09/12 01:00:00</c:v>
                </c:pt>
                <c:pt idx="67">
                  <c:v>2020/09/12 01:30:00</c:v>
                </c:pt>
                <c:pt idx="68">
                  <c:v>2020/09/12 02:00:00</c:v>
                </c:pt>
                <c:pt idx="69">
                  <c:v>2020/09/12 02:30:00</c:v>
                </c:pt>
                <c:pt idx="70">
                  <c:v>2020/09/12 03:00:00</c:v>
                </c:pt>
                <c:pt idx="71">
                  <c:v>2020/09/12 03:30:00</c:v>
                </c:pt>
                <c:pt idx="72">
                  <c:v>2020/09/12 04:00:00</c:v>
                </c:pt>
                <c:pt idx="73">
                  <c:v>2020/09/12 04:30:00</c:v>
                </c:pt>
                <c:pt idx="74">
                  <c:v>2020/09/12 05:00:00</c:v>
                </c:pt>
                <c:pt idx="75">
                  <c:v>2020/09/12 05:30:00</c:v>
                </c:pt>
                <c:pt idx="76">
                  <c:v>2020/09/12 06:00:00</c:v>
                </c:pt>
                <c:pt idx="77">
                  <c:v>2020/09/12 06:30:00</c:v>
                </c:pt>
                <c:pt idx="78">
                  <c:v>2020/09/12 07:00:00</c:v>
                </c:pt>
                <c:pt idx="79">
                  <c:v>2020/09/12 07:30:00</c:v>
                </c:pt>
                <c:pt idx="80">
                  <c:v>2020/09/12 08:00:00</c:v>
                </c:pt>
                <c:pt idx="81">
                  <c:v>2020/09/12 08:30:00</c:v>
                </c:pt>
                <c:pt idx="82">
                  <c:v>2020/09/12 09:00:00</c:v>
                </c:pt>
                <c:pt idx="83">
                  <c:v>2020/09/12 09:30:00</c:v>
                </c:pt>
                <c:pt idx="84">
                  <c:v>2020/09/12 10:00:00</c:v>
                </c:pt>
                <c:pt idx="85">
                  <c:v>2020/09/12 10:30:00</c:v>
                </c:pt>
                <c:pt idx="86">
                  <c:v>2020/09/12 11:00:00</c:v>
                </c:pt>
                <c:pt idx="87">
                  <c:v>2020/09/12 11:30:00</c:v>
                </c:pt>
                <c:pt idx="88">
                  <c:v>2020/09/12 12:00:00</c:v>
                </c:pt>
                <c:pt idx="89">
                  <c:v>2020/09/12 12:30:00</c:v>
                </c:pt>
                <c:pt idx="90">
                  <c:v>2020/09/12 13:00:00</c:v>
                </c:pt>
                <c:pt idx="91">
                  <c:v>2020/09/12 13:30:00</c:v>
                </c:pt>
                <c:pt idx="92">
                  <c:v>2020/09/12 14:00:00</c:v>
                </c:pt>
                <c:pt idx="93">
                  <c:v>2020/09/12 14:30:00</c:v>
                </c:pt>
                <c:pt idx="94">
                  <c:v>2020/09/12 15:00:00</c:v>
                </c:pt>
                <c:pt idx="95">
                  <c:v>2020/09/12 15:30:00</c:v>
                </c:pt>
                <c:pt idx="96">
                  <c:v>2020/09/12 16:00:00</c:v>
                </c:pt>
                <c:pt idx="97">
                  <c:v>2020/09/12 16:30:00</c:v>
                </c:pt>
                <c:pt idx="98">
                  <c:v>2020/09/12 17:00:00</c:v>
                </c:pt>
                <c:pt idx="99">
                  <c:v>2020/09/12 17:30:00</c:v>
                </c:pt>
                <c:pt idx="100">
                  <c:v>2020/09/12 18:00:00</c:v>
                </c:pt>
                <c:pt idx="101">
                  <c:v>2020/09/12 18:30:00</c:v>
                </c:pt>
                <c:pt idx="102">
                  <c:v>2020/09/12 19:00:00</c:v>
                </c:pt>
                <c:pt idx="103">
                  <c:v>2020/09/12 19:30:00</c:v>
                </c:pt>
                <c:pt idx="104">
                  <c:v>2020/09/12 20:00:00</c:v>
                </c:pt>
                <c:pt idx="105">
                  <c:v>2020/09/12 20:30:00</c:v>
                </c:pt>
                <c:pt idx="106">
                  <c:v>2020/09/12 21:00:00</c:v>
                </c:pt>
                <c:pt idx="107">
                  <c:v>2020/09/12 21:30:00</c:v>
                </c:pt>
                <c:pt idx="108">
                  <c:v>2020/09/12 22:00:00</c:v>
                </c:pt>
                <c:pt idx="109">
                  <c:v>2020/09/12 22:30:00</c:v>
                </c:pt>
                <c:pt idx="110">
                  <c:v>2020/09/12 23:00:00</c:v>
                </c:pt>
                <c:pt idx="111">
                  <c:v>2020/09/12 23:30:00</c:v>
                </c:pt>
                <c:pt idx="112">
                  <c:v>2020/09/12 00:00:00</c:v>
                </c:pt>
                <c:pt idx="113">
                  <c:v>2020/09/13 00:30:00</c:v>
                </c:pt>
                <c:pt idx="114">
                  <c:v>2020/09/13 01:00:00</c:v>
                </c:pt>
                <c:pt idx="115">
                  <c:v>2020/09/13 01:30:00</c:v>
                </c:pt>
                <c:pt idx="116">
                  <c:v>2020/09/13 02:00:00</c:v>
                </c:pt>
                <c:pt idx="117">
                  <c:v>2020/09/13 02:30:00</c:v>
                </c:pt>
                <c:pt idx="118">
                  <c:v>2020/09/13 03:00:00</c:v>
                </c:pt>
                <c:pt idx="119">
                  <c:v>2020/09/13 03:30:00</c:v>
                </c:pt>
                <c:pt idx="120">
                  <c:v>2020/09/13 04:00:00</c:v>
                </c:pt>
                <c:pt idx="121">
                  <c:v>2020/09/13 04:30:00</c:v>
                </c:pt>
                <c:pt idx="122">
                  <c:v>2020/09/13 05:00:00</c:v>
                </c:pt>
                <c:pt idx="123">
                  <c:v>2020/09/13 05:30:00</c:v>
                </c:pt>
                <c:pt idx="124">
                  <c:v>2020/09/13 06:00:00</c:v>
                </c:pt>
                <c:pt idx="125">
                  <c:v>2020/09/13 06:30:00</c:v>
                </c:pt>
                <c:pt idx="126">
                  <c:v>2020/09/13 07:00:00</c:v>
                </c:pt>
                <c:pt idx="127">
                  <c:v>2020/09/13 07:30:00</c:v>
                </c:pt>
                <c:pt idx="128">
                  <c:v>2020/09/13 08:00:00</c:v>
                </c:pt>
                <c:pt idx="129">
                  <c:v>2020/09/13 08:30:00</c:v>
                </c:pt>
                <c:pt idx="130">
                  <c:v>2020/09/13 09:00:00</c:v>
                </c:pt>
                <c:pt idx="131">
                  <c:v>2020/09/13 09:30:00</c:v>
                </c:pt>
                <c:pt idx="132">
                  <c:v>2020/09/13 10:00:00</c:v>
                </c:pt>
                <c:pt idx="133">
                  <c:v>2020/09/13 10:30:00</c:v>
                </c:pt>
                <c:pt idx="134">
                  <c:v>2020/09/13 11:00:00</c:v>
                </c:pt>
                <c:pt idx="135">
                  <c:v>2020/09/13 11:30:00</c:v>
                </c:pt>
                <c:pt idx="136">
                  <c:v>2020/09/13 12:00:00</c:v>
                </c:pt>
                <c:pt idx="137">
                  <c:v>2020/09/13 12:30:00</c:v>
                </c:pt>
                <c:pt idx="138">
                  <c:v>2020/09/13 13:00:00</c:v>
                </c:pt>
                <c:pt idx="139">
                  <c:v>2020/09/13 13:30:00</c:v>
                </c:pt>
                <c:pt idx="140">
                  <c:v>2020/09/13 14:00:00</c:v>
                </c:pt>
                <c:pt idx="141">
                  <c:v>2020/09/13 14:30:00</c:v>
                </c:pt>
                <c:pt idx="142">
                  <c:v>2020/09/13 15:00:00</c:v>
                </c:pt>
                <c:pt idx="143">
                  <c:v>2020/09/13 15:30:00</c:v>
                </c:pt>
                <c:pt idx="144">
                  <c:v>2020/09/13 16:00:00</c:v>
                </c:pt>
                <c:pt idx="145">
                  <c:v>2020/09/13 16:30:00</c:v>
                </c:pt>
                <c:pt idx="146">
                  <c:v>2020/09/13 17:00:00</c:v>
                </c:pt>
                <c:pt idx="147">
                  <c:v>2020/09/13 17:30:00</c:v>
                </c:pt>
                <c:pt idx="148">
                  <c:v>2020/09/13 18:00:00</c:v>
                </c:pt>
                <c:pt idx="149">
                  <c:v>2020/09/13 18:30:00</c:v>
                </c:pt>
                <c:pt idx="150">
                  <c:v>2020/09/13 19:00:00</c:v>
                </c:pt>
                <c:pt idx="151">
                  <c:v>2020/09/13 19:30:00</c:v>
                </c:pt>
                <c:pt idx="152">
                  <c:v>2020/09/13 20:00:00</c:v>
                </c:pt>
                <c:pt idx="153">
                  <c:v>2020/09/13 20:30:00</c:v>
                </c:pt>
                <c:pt idx="154">
                  <c:v>2020/09/13 21:00:00</c:v>
                </c:pt>
                <c:pt idx="155">
                  <c:v>2020/09/13 21:30:00</c:v>
                </c:pt>
                <c:pt idx="156">
                  <c:v>2020/09/13 22:00:00</c:v>
                </c:pt>
                <c:pt idx="157">
                  <c:v>2020/09/13 22:30:00</c:v>
                </c:pt>
                <c:pt idx="158">
                  <c:v>2020/09/13 23:00:00</c:v>
                </c:pt>
                <c:pt idx="159">
                  <c:v>2020/09/13 23:30:00</c:v>
                </c:pt>
                <c:pt idx="160">
                  <c:v>2020/09/14 00:00:00</c:v>
                </c:pt>
                <c:pt idx="161">
                  <c:v>2020/09/14 00:30:00</c:v>
                </c:pt>
                <c:pt idx="162">
                  <c:v>2020/09/14 01:00:00</c:v>
                </c:pt>
                <c:pt idx="163">
                  <c:v>2020/09/14 01:30:00</c:v>
                </c:pt>
                <c:pt idx="164">
                  <c:v>2020/09/14 02:00:00</c:v>
                </c:pt>
                <c:pt idx="165">
                  <c:v>2020/09/14 02:30:00</c:v>
                </c:pt>
                <c:pt idx="166">
                  <c:v>2020/09/14 03:00:00</c:v>
                </c:pt>
                <c:pt idx="167">
                  <c:v>2020/09/14 03:30:00</c:v>
                </c:pt>
                <c:pt idx="168">
                  <c:v>2020/09/14 04:00:00</c:v>
                </c:pt>
                <c:pt idx="169">
                  <c:v>2020/09/14 04:30:00</c:v>
                </c:pt>
                <c:pt idx="170">
                  <c:v>2020/09/14 05:00:00</c:v>
                </c:pt>
                <c:pt idx="171">
                  <c:v>2020/09/14 05:30:00</c:v>
                </c:pt>
                <c:pt idx="172">
                  <c:v>2020/09/14 06:00:00</c:v>
                </c:pt>
                <c:pt idx="173">
                  <c:v>2020/09/14 06:30:00</c:v>
                </c:pt>
                <c:pt idx="174">
                  <c:v>2020/09/14 07:00:00</c:v>
                </c:pt>
                <c:pt idx="175">
                  <c:v>2020/09/14 07:30:00</c:v>
                </c:pt>
                <c:pt idx="176">
                  <c:v>2020/09/14 08:00:00</c:v>
                </c:pt>
                <c:pt idx="177">
                  <c:v>2020/09/14 08:30:00</c:v>
                </c:pt>
                <c:pt idx="178">
                  <c:v>2020/09/14 09:00:00</c:v>
                </c:pt>
                <c:pt idx="179">
                  <c:v>2020/09/14 09:30:00</c:v>
                </c:pt>
                <c:pt idx="180">
                  <c:v>2020/09/14 10:00:00</c:v>
                </c:pt>
                <c:pt idx="181">
                  <c:v>2020/09/14 10:30:00</c:v>
                </c:pt>
                <c:pt idx="182">
                  <c:v>2020/09/14 11:00:00</c:v>
                </c:pt>
                <c:pt idx="183">
                  <c:v>2020/09/14 11:30:00</c:v>
                </c:pt>
                <c:pt idx="184">
                  <c:v>2020/09/14 12:00:00</c:v>
                </c:pt>
                <c:pt idx="185">
                  <c:v>2020/09/14 12:30:00</c:v>
                </c:pt>
                <c:pt idx="186">
                  <c:v>2020/09/14 13:00:00</c:v>
                </c:pt>
                <c:pt idx="187">
                  <c:v>2020/09/14 13:30:00</c:v>
                </c:pt>
                <c:pt idx="188">
                  <c:v>2020/09/14 14:00:00</c:v>
                </c:pt>
                <c:pt idx="189">
                  <c:v>2020/09/14 14:30:00</c:v>
                </c:pt>
                <c:pt idx="190">
                  <c:v>2020/09/14 15:00:00</c:v>
                </c:pt>
                <c:pt idx="191">
                  <c:v>2020/09/14 15:30:00</c:v>
                </c:pt>
                <c:pt idx="192">
                  <c:v>2020/09/14 16:00:00</c:v>
                </c:pt>
                <c:pt idx="193">
                  <c:v>2020/09/14 16:30:00</c:v>
                </c:pt>
                <c:pt idx="194">
                  <c:v>2020/09/14 17:00:00</c:v>
                </c:pt>
                <c:pt idx="195">
                  <c:v>2020/09/14 17:30:00</c:v>
                </c:pt>
                <c:pt idx="196">
                  <c:v>2020/09/14 18:00:00</c:v>
                </c:pt>
                <c:pt idx="197">
                  <c:v>2020/09/14 18:30:00</c:v>
                </c:pt>
                <c:pt idx="198">
                  <c:v>2020/09/14 19:00:00</c:v>
                </c:pt>
                <c:pt idx="199">
                  <c:v>2020/09/14 19:30:00</c:v>
                </c:pt>
                <c:pt idx="200">
                  <c:v>2020/09/14 20:00:00</c:v>
                </c:pt>
                <c:pt idx="201">
                  <c:v>2020/09/14 20:30:00</c:v>
                </c:pt>
                <c:pt idx="202">
                  <c:v>2020/09/14 21:00:00</c:v>
                </c:pt>
                <c:pt idx="203">
                  <c:v>2020/09/14 21:30:00</c:v>
                </c:pt>
                <c:pt idx="204">
                  <c:v>2020/09/14 22:00:00</c:v>
                </c:pt>
                <c:pt idx="205">
                  <c:v>2020/09/14 22:30:00</c:v>
                </c:pt>
                <c:pt idx="206">
                  <c:v>2020/09/14 23:00:00</c:v>
                </c:pt>
                <c:pt idx="207">
                  <c:v>2020/09/14 23:30:00</c:v>
                </c:pt>
                <c:pt idx="208">
                  <c:v>2020/09/14 00:00:00</c:v>
                </c:pt>
                <c:pt idx="209">
                  <c:v>2020/09/15 00:30:00</c:v>
                </c:pt>
                <c:pt idx="210">
                  <c:v>2020/09/15 01:00:00</c:v>
                </c:pt>
                <c:pt idx="211">
                  <c:v>2020/09/15 01:30:00</c:v>
                </c:pt>
                <c:pt idx="212">
                  <c:v>2020/09/15 02:00:00</c:v>
                </c:pt>
                <c:pt idx="213">
                  <c:v>2020/09/15 02:30:00</c:v>
                </c:pt>
                <c:pt idx="214">
                  <c:v>2020/09/15 03:00:00</c:v>
                </c:pt>
                <c:pt idx="215">
                  <c:v>2020/09/15 03:30:00</c:v>
                </c:pt>
                <c:pt idx="216">
                  <c:v>2020/09/15 04:00:00</c:v>
                </c:pt>
                <c:pt idx="217">
                  <c:v>2020/09/15 04:30:00</c:v>
                </c:pt>
                <c:pt idx="218">
                  <c:v>2020/09/15 05:00:00</c:v>
                </c:pt>
                <c:pt idx="219">
                  <c:v>2020/09/15 05:30:00</c:v>
                </c:pt>
                <c:pt idx="220">
                  <c:v>2020/09/15 06:00:00</c:v>
                </c:pt>
                <c:pt idx="221">
                  <c:v>2020/09/15 06:30:00</c:v>
                </c:pt>
                <c:pt idx="222">
                  <c:v>2020/09/15 07:00:00</c:v>
                </c:pt>
                <c:pt idx="223">
                  <c:v>2020/09/15 07:30:00</c:v>
                </c:pt>
                <c:pt idx="224">
                  <c:v>2020/09/15 08:00:00</c:v>
                </c:pt>
                <c:pt idx="225">
                  <c:v>2020/09/15 08:30:00</c:v>
                </c:pt>
                <c:pt idx="226">
                  <c:v>2020/09/15 09:00:00</c:v>
                </c:pt>
                <c:pt idx="227">
                  <c:v>2020/09/15 09:30:00</c:v>
                </c:pt>
                <c:pt idx="228">
                  <c:v>2020/09/15 10:00:00</c:v>
                </c:pt>
                <c:pt idx="229">
                  <c:v>2020/09/15 10:30:00</c:v>
                </c:pt>
                <c:pt idx="230">
                  <c:v>2020/09/15 11:00:00</c:v>
                </c:pt>
                <c:pt idx="231">
                  <c:v>2020/09/15 11:30:00</c:v>
                </c:pt>
                <c:pt idx="232">
                  <c:v>2020/09/15 12:00:00</c:v>
                </c:pt>
                <c:pt idx="233">
                  <c:v>2020/09/15 12:30:00</c:v>
                </c:pt>
                <c:pt idx="234">
                  <c:v>2020/09/15 13:00:00</c:v>
                </c:pt>
                <c:pt idx="235">
                  <c:v>2020/09/15 13:30:00</c:v>
                </c:pt>
                <c:pt idx="236">
                  <c:v>2020/09/15 14:00:00</c:v>
                </c:pt>
                <c:pt idx="237">
                  <c:v>2020/09/15 14:30:00</c:v>
                </c:pt>
                <c:pt idx="238">
                  <c:v>2020/09/15 15:00:00</c:v>
                </c:pt>
                <c:pt idx="239">
                  <c:v>2020/09/15 15:30:00</c:v>
                </c:pt>
                <c:pt idx="240">
                  <c:v>2020/09/15 16:00:00</c:v>
                </c:pt>
                <c:pt idx="241">
                  <c:v>2020/09/15 16:30:00</c:v>
                </c:pt>
                <c:pt idx="242">
                  <c:v>2020/09/15 17:00:00</c:v>
                </c:pt>
                <c:pt idx="243">
                  <c:v>2020/09/15 17:30:00</c:v>
                </c:pt>
                <c:pt idx="244">
                  <c:v>2020/09/15 18:00:00</c:v>
                </c:pt>
                <c:pt idx="245">
                  <c:v>2020/09/15 18:30:00</c:v>
                </c:pt>
                <c:pt idx="246">
                  <c:v>2020/09/15 19:00:00</c:v>
                </c:pt>
                <c:pt idx="247">
                  <c:v>2020/09/15 19:30:00</c:v>
                </c:pt>
                <c:pt idx="248">
                  <c:v>2020/09/15 20:00:00</c:v>
                </c:pt>
                <c:pt idx="249">
                  <c:v>2020/09/15 20:30:00</c:v>
                </c:pt>
                <c:pt idx="250">
                  <c:v>2020/09/15 21:00:00</c:v>
                </c:pt>
                <c:pt idx="251">
                  <c:v>2020/09/15 21:30:00</c:v>
                </c:pt>
                <c:pt idx="252">
                  <c:v>2020/09/15 22:00:00</c:v>
                </c:pt>
                <c:pt idx="253">
                  <c:v>2020/09/15 22:30:00</c:v>
                </c:pt>
                <c:pt idx="254">
                  <c:v>2020/09/15 23:00:00</c:v>
                </c:pt>
                <c:pt idx="255">
                  <c:v>2020/09/15 23:30:00</c:v>
                </c:pt>
                <c:pt idx="256">
                  <c:v>2020/09/16 00:00:00</c:v>
                </c:pt>
                <c:pt idx="257">
                  <c:v>2020/09/16 00:30:00</c:v>
                </c:pt>
                <c:pt idx="258">
                  <c:v>2020/09/16 01:00:00</c:v>
                </c:pt>
                <c:pt idx="259">
                  <c:v>2020/09/16 01:30:00</c:v>
                </c:pt>
                <c:pt idx="260">
                  <c:v>2020/09/16 02:00:00</c:v>
                </c:pt>
                <c:pt idx="261">
                  <c:v>2020/09/16 02:30:00</c:v>
                </c:pt>
                <c:pt idx="262">
                  <c:v>2020/09/16 03:00:00</c:v>
                </c:pt>
                <c:pt idx="263">
                  <c:v>2020/09/16 03:30:00</c:v>
                </c:pt>
                <c:pt idx="264">
                  <c:v>2020/09/16 04:00:00</c:v>
                </c:pt>
                <c:pt idx="265">
                  <c:v>2020/09/16 04:30:00</c:v>
                </c:pt>
                <c:pt idx="266">
                  <c:v>2020/09/16 05:00:00</c:v>
                </c:pt>
                <c:pt idx="267">
                  <c:v>2020/09/16 05:30:00</c:v>
                </c:pt>
                <c:pt idx="268">
                  <c:v>2020/09/16 06:00:00</c:v>
                </c:pt>
                <c:pt idx="269">
                  <c:v>2020/09/16 06:30:00</c:v>
                </c:pt>
                <c:pt idx="270">
                  <c:v>2020/09/16 07:00:00</c:v>
                </c:pt>
                <c:pt idx="271">
                  <c:v>2020/09/16 07:30:00</c:v>
                </c:pt>
                <c:pt idx="272">
                  <c:v>2020/09/16 08:00:00</c:v>
                </c:pt>
                <c:pt idx="273">
                  <c:v>2020/09/16 08:30:00</c:v>
                </c:pt>
                <c:pt idx="274">
                  <c:v>2020/09/16 09:00:00</c:v>
                </c:pt>
                <c:pt idx="275">
                  <c:v>2020/09/16 09:30:00</c:v>
                </c:pt>
                <c:pt idx="276">
                  <c:v>2020/09/16 10:00:00</c:v>
                </c:pt>
                <c:pt idx="277">
                  <c:v>2020/09/16 10:30:00</c:v>
                </c:pt>
                <c:pt idx="278">
                  <c:v>2020/09/16 11:00:00</c:v>
                </c:pt>
                <c:pt idx="279">
                  <c:v>2020/09/16 11:30:00</c:v>
                </c:pt>
                <c:pt idx="280">
                  <c:v>2020/09/16 12:00:00</c:v>
                </c:pt>
                <c:pt idx="281">
                  <c:v>2020/09/16 12:30:00</c:v>
                </c:pt>
                <c:pt idx="282">
                  <c:v>2020/09/16 13:00:00</c:v>
                </c:pt>
                <c:pt idx="283">
                  <c:v>2020/09/16 13:30:00</c:v>
                </c:pt>
                <c:pt idx="284">
                  <c:v>2020/09/16 14:00:00</c:v>
                </c:pt>
                <c:pt idx="285">
                  <c:v>2020/09/16 14:30:00</c:v>
                </c:pt>
                <c:pt idx="286">
                  <c:v>2020/09/16 15:00:00</c:v>
                </c:pt>
                <c:pt idx="287">
                  <c:v>2020/09/16 15:30:00</c:v>
                </c:pt>
                <c:pt idx="288">
                  <c:v>2020/09/16 16:00:00</c:v>
                </c:pt>
                <c:pt idx="289">
                  <c:v>2020/09/16 16:30:00</c:v>
                </c:pt>
                <c:pt idx="290">
                  <c:v>2020/09/16 17:00:00</c:v>
                </c:pt>
                <c:pt idx="291">
                  <c:v>2020/09/16 17:30:00</c:v>
                </c:pt>
                <c:pt idx="292">
                  <c:v>2020/09/16 18:00:00</c:v>
                </c:pt>
                <c:pt idx="293">
                  <c:v>2020/09/16 18:30:00</c:v>
                </c:pt>
                <c:pt idx="294">
                  <c:v>2020/09/16 19:00:00</c:v>
                </c:pt>
                <c:pt idx="295">
                  <c:v>2020/09/16 19:30:00</c:v>
                </c:pt>
                <c:pt idx="296">
                  <c:v>2020/09/16 20:00:00</c:v>
                </c:pt>
                <c:pt idx="297">
                  <c:v>2020/09/16 20:30:00</c:v>
                </c:pt>
                <c:pt idx="298">
                  <c:v>2020/09/16 21:00:00</c:v>
                </c:pt>
                <c:pt idx="299">
                  <c:v>2020/09/16 21:30:00</c:v>
                </c:pt>
                <c:pt idx="300">
                  <c:v>2020/09/16 22:00:00</c:v>
                </c:pt>
                <c:pt idx="301">
                  <c:v>2020/09/16 22:30:00</c:v>
                </c:pt>
                <c:pt idx="302">
                  <c:v>2020/09/16 23:00:00</c:v>
                </c:pt>
                <c:pt idx="303">
                  <c:v>2020/09/16 23:30:00</c:v>
                </c:pt>
                <c:pt idx="304">
                  <c:v>2020/09/16 00:00:00</c:v>
                </c:pt>
                <c:pt idx="305">
                  <c:v>2020/09/17 00:30:00</c:v>
                </c:pt>
                <c:pt idx="306">
                  <c:v>2020/09/17 01:00:00</c:v>
                </c:pt>
                <c:pt idx="307">
                  <c:v>2020/09/17 01:30:00</c:v>
                </c:pt>
                <c:pt idx="308">
                  <c:v>2020/09/17 02:00:00</c:v>
                </c:pt>
                <c:pt idx="309">
                  <c:v>2020/09/17 02:30:00</c:v>
                </c:pt>
                <c:pt idx="310">
                  <c:v>2020/09/17 03:00:00</c:v>
                </c:pt>
                <c:pt idx="311">
                  <c:v>2020/09/17 03:30:00</c:v>
                </c:pt>
                <c:pt idx="312">
                  <c:v>2020/09/17 04:00:00</c:v>
                </c:pt>
                <c:pt idx="313">
                  <c:v>2020/09/17 04:30:00</c:v>
                </c:pt>
                <c:pt idx="314">
                  <c:v>2020/09/17 05:00:00</c:v>
                </c:pt>
                <c:pt idx="315">
                  <c:v>2020/09/17 05:30:00</c:v>
                </c:pt>
                <c:pt idx="316">
                  <c:v>2020/09/17 06:00:00</c:v>
                </c:pt>
                <c:pt idx="317">
                  <c:v>2020/09/17 06:30:00</c:v>
                </c:pt>
                <c:pt idx="318">
                  <c:v>2020/09/17 07:00:00</c:v>
                </c:pt>
                <c:pt idx="319">
                  <c:v>2020/09/17 07:30:00</c:v>
                </c:pt>
                <c:pt idx="320">
                  <c:v>2020/09/17 08:00:00</c:v>
                </c:pt>
                <c:pt idx="321">
                  <c:v>2020/09/17 08:30:00</c:v>
                </c:pt>
                <c:pt idx="322">
                  <c:v>2020/09/17 09:00:00</c:v>
                </c:pt>
                <c:pt idx="323">
                  <c:v>2020/09/17 09:30:00</c:v>
                </c:pt>
                <c:pt idx="324">
                  <c:v>2020/09/17 10:00:00</c:v>
                </c:pt>
                <c:pt idx="325">
                  <c:v>2020/09/17 10:30:00</c:v>
                </c:pt>
                <c:pt idx="326">
                  <c:v>2020/09/17 11:00:00</c:v>
                </c:pt>
                <c:pt idx="327">
                  <c:v>2020/09/17 11:30:00</c:v>
                </c:pt>
                <c:pt idx="328">
                  <c:v>2020/09/17 12:00:00</c:v>
                </c:pt>
                <c:pt idx="329">
                  <c:v>2020/09/17 12:30:00</c:v>
                </c:pt>
                <c:pt idx="330">
                  <c:v>2020/09/17 13:00:00</c:v>
                </c:pt>
                <c:pt idx="331">
                  <c:v>2020/09/17 13:30:00</c:v>
                </c:pt>
                <c:pt idx="332">
                  <c:v>2020/09/17 14:00:00</c:v>
                </c:pt>
                <c:pt idx="333">
                  <c:v>2020/09/17 14:30:00</c:v>
                </c:pt>
                <c:pt idx="334">
                  <c:v>2020/09/17 15:00:00</c:v>
                </c:pt>
                <c:pt idx="335">
                  <c:v>2020/09/17 15:30:00</c:v>
                </c:pt>
                <c:pt idx="336">
                  <c:v>2020/09/17 16:00:00</c:v>
                </c:pt>
                <c:pt idx="337">
                  <c:v>2020/09/17 16:30:00</c:v>
                </c:pt>
                <c:pt idx="338">
                  <c:v>2020/09/17 17:00:00</c:v>
                </c:pt>
                <c:pt idx="339">
                  <c:v>2020/09/17 17:30:00</c:v>
                </c:pt>
                <c:pt idx="340">
                  <c:v>2020/09/17 18:00:00</c:v>
                </c:pt>
                <c:pt idx="341">
                  <c:v>2020/09/17 18:30:00</c:v>
                </c:pt>
                <c:pt idx="342">
                  <c:v>2020/09/17 19:00:00</c:v>
                </c:pt>
                <c:pt idx="343">
                  <c:v>2020/09/17 19:30:00</c:v>
                </c:pt>
                <c:pt idx="344">
                  <c:v>2020/09/17 20:00:00</c:v>
                </c:pt>
                <c:pt idx="345">
                  <c:v>2020/09/17 20:30:00</c:v>
                </c:pt>
                <c:pt idx="346">
                  <c:v>2020/09/17 21:00:00</c:v>
                </c:pt>
                <c:pt idx="347">
                  <c:v>2020/09/17 21:30:00</c:v>
                </c:pt>
                <c:pt idx="348">
                  <c:v>2020/09/17 22:00:00</c:v>
                </c:pt>
                <c:pt idx="349">
                  <c:v>2020/09/17 22:30:00</c:v>
                </c:pt>
                <c:pt idx="350">
                  <c:v>2020/09/17 23:00:00</c:v>
                </c:pt>
                <c:pt idx="351">
                  <c:v>2020/09/17 23:30:00</c:v>
                </c:pt>
                <c:pt idx="352">
                  <c:v>2020/09/18 00:00:00</c:v>
                </c:pt>
                <c:pt idx="353">
                  <c:v>2020/09/18 00:30:00</c:v>
                </c:pt>
                <c:pt idx="354">
                  <c:v>2020/09/18 01:00:00</c:v>
                </c:pt>
                <c:pt idx="355">
                  <c:v>2020/09/18 01:30:00</c:v>
                </c:pt>
                <c:pt idx="356">
                  <c:v>2020/09/18 02:00:00</c:v>
                </c:pt>
                <c:pt idx="357">
                  <c:v>2020/09/18 02:30:00</c:v>
                </c:pt>
                <c:pt idx="358">
                  <c:v>2020/09/18 03:00:00</c:v>
                </c:pt>
                <c:pt idx="359">
                  <c:v>2020/09/18 03:30:00</c:v>
                </c:pt>
                <c:pt idx="360">
                  <c:v>2020/09/18 04:00:00</c:v>
                </c:pt>
                <c:pt idx="361">
                  <c:v>2020/09/18 04:30:00</c:v>
                </c:pt>
                <c:pt idx="362">
                  <c:v>2020/09/18 05:00:00</c:v>
                </c:pt>
                <c:pt idx="363">
                  <c:v>2020/09/18 05:30:00</c:v>
                </c:pt>
                <c:pt idx="364">
                  <c:v>2020/09/18 06:00:00</c:v>
                </c:pt>
                <c:pt idx="365">
                  <c:v>2020/09/18 06:30:00</c:v>
                </c:pt>
                <c:pt idx="366">
                  <c:v>2020/09/18 07:00:00</c:v>
                </c:pt>
                <c:pt idx="367">
                  <c:v>2020/09/18 07:30:00</c:v>
                </c:pt>
                <c:pt idx="368">
                  <c:v>2020/09/18 08:00:00</c:v>
                </c:pt>
                <c:pt idx="369">
                  <c:v>2020/09/18 08:30:00</c:v>
                </c:pt>
                <c:pt idx="370">
                  <c:v>2020/09/18 09:00:00</c:v>
                </c:pt>
                <c:pt idx="371">
                  <c:v>2020/09/18 09:30:00</c:v>
                </c:pt>
                <c:pt idx="372">
                  <c:v>2020/09/18 10:00:00</c:v>
                </c:pt>
                <c:pt idx="373">
                  <c:v>2020/09/18 10:30:00</c:v>
                </c:pt>
                <c:pt idx="374">
                  <c:v>2020/09/18 11:00:00</c:v>
                </c:pt>
                <c:pt idx="375">
                  <c:v>2020/09/18 11:30:00</c:v>
                </c:pt>
                <c:pt idx="376">
                  <c:v>2020/09/18 12:00:00</c:v>
                </c:pt>
                <c:pt idx="377">
                  <c:v>2020/09/18 12:30:00</c:v>
                </c:pt>
                <c:pt idx="378">
                  <c:v>2020/09/18 13:00:00</c:v>
                </c:pt>
                <c:pt idx="379">
                  <c:v>2020/09/18 13:30:00</c:v>
                </c:pt>
                <c:pt idx="380">
                  <c:v>2020/09/18 14:00:00</c:v>
                </c:pt>
                <c:pt idx="381">
                  <c:v>2020/09/18 14:30:00</c:v>
                </c:pt>
                <c:pt idx="382">
                  <c:v>2020/09/18 15:00:00</c:v>
                </c:pt>
                <c:pt idx="383">
                  <c:v>2020/09/18 15:30:00</c:v>
                </c:pt>
                <c:pt idx="384">
                  <c:v>2020/09/18 16:00:00</c:v>
                </c:pt>
                <c:pt idx="385">
                  <c:v>2020/09/18 16:30:00</c:v>
                </c:pt>
                <c:pt idx="386">
                  <c:v>2020/09/18 17:00:00</c:v>
                </c:pt>
                <c:pt idx="387">
                  <c:v>2020/09/18 17:30:00</c:v>
                </c:pt>
                <c:pt idx="388">
                  <c:v>2020/09/18 18:00:00</c:v>
                </c:pt>
                <c:pt idx="389">
                  <c:v>2020/09/18 18:30:00</c:v>
                </c:pt>
                <c:pt idx="390">
                  <c:v>2020/09/18 19:00:00</c:v>
                </c:pt>
                <c:pt idx="391">
                  <c:v>2020/09/18 19:30:00</c:v>
                </c:pt>
                <c:pt idx="392">
                  <c:v>2020/09/18 20:00:00</c:v>
                </c:pt>
                <c:pt idx="393">
                  <c:v>2020/09/18 20:30:00</c:v>
                </c:pt>
                <c:pt idx="394">
                  <c:v>2020/09/18 21:00:00</c:v>
                </c:pt>
                <c:pt idx="395">
                  <c:v>2020/09/18 21:30:00</c:v>
                </c:pt>
                <c:pt idx="396">
                  <c:v>2020/09/18 22:00:00</c:v>
                </c:pt>
                <c:pt idx="397">
                  <c:v>2020/09/18 22:30:00</c:v>
                </c:pt>
                <c:pt idx="398">
                  <c:v>2020/09/18 23:00:00</c:v>
                </c:pt>
                <c:pt idx="399">
                  <c:v>2020/09/18 23:30:00</c:v>
                </c:pt>
                <c:pt idx="400">
                  <c:v>2020/09/18 00:00:00</c:v>
                </c:pt>
                <c:pt idx="401">
                  <c:v>2020/09/19 00:30:00</c:v>
                </c:pt>
                <c:pt idx="402">
                  <c:v>2020/09/19 01:00:00</c:v>
                </c:pt>
                <c:pt idx="403">
                  <c:v>2020/09/19 01:30:00</c:v>
                </c:pt>
                <c:pt idx="404">
                  <c:v>2020/09/19 02:00:00</c:v>
                </c:pt>
                <c:pt idx="405">
                  <c:v>2020/09/19 02:30:00</c:v>
                </c:pt>
                <c:pt idx="406">
                  <c:v>2020/09/19 03:00:00</c:v>
                </c:pt>
                <c:pt idx="407">
                  <c:v>2020/09/19 03:30:00</c:v>
                </c:pt>
                <c:pt idx="408">
                  <c:v>2020/09/19 04:00:00</c:v>
                </c:pt>
                <c:pt idx="409">
                  <c:v>2020/09/19 04:30:00</c:v>
                </c:pt>
                <c:pt idx="410">
                  <c:v>2020/09/19 05:00:00</c:v>
                </c:pt>
                <c:pt idx="411">
                  <c:v>2020/09/19 05:30:00</c:v>
                </c:pt>
                <c:pt idx="412">
                  <c:v>2020/09/19 06:00:00</c:v>
                </c:pt>
                <c:pt idx="413">
                  <c:v>2020/09/19 06:30:00</c:v>
                </c:pt>
                <c:pt idx="414">
                  <c:v>2020/09/19 07:00:00</c:v>
                </c:pt>
                <c:pt idx="415">
                  <c:v>2020/09/19 07:30:00</c:v>
                </c:pt>
                <c:pt idx="416">
                  <c:v>2020/09/19 08:00:00</c:v>
                </c:pt>
                <c:pt idx="417">
                  <c:v>2020/09/19 08:30:00</c:v>
                </c:pt>
                <c:pt idx="418">
                  <c:v>2020/09/19 09:00:00</c:v>
                </c:pt>
                <c:pt idx="419">
                  <c:v>2020/09/19 09:30:00</c:v>
                </c:pt>
                <c:pt idx="420">
                  <c:v>2020/09/19 10:00:00</c:v>
                </c:pt>
                <c:pt idx="421">
                  <c:v>2020/09/19 10:30:00</c:v>
                </c:pt>
                <c:pt idx="422">
                  <c:v>2020/09/19 11:00:00</c:v>
                </c:pt>
                <c:pt idx="423">
                  <c:v>2020/09/19 11:30:00</c:v>
                </c:pt>
                <c:pt idx="424">
                  <c:v>2020/09/19 12:00:00</c:v>
                </c:pt>
                <c:pt idx="425">
                  <c:v>2020/09/19 12:30:00</c:v>
                </c:pt>
                <c:pt idx="426">
                  <c:v>2020/09/19 13:00:00</c:v>
                </c:pt>
                <c:pt idx="427">
                  <c:v>2020/09/19 13:30:00</c:v>
                </c:pt>
                <c:pt idx="428">
                  <c:v>2020/09/19 14:00:00</c:v>
                </c:pt>
                <c:pt idx="429">
                  <c:v>2020/09/19 14:30:00</c:v>
                </c:pt>
                <c:pt idx="430">
                  <c:v>2020/09/19 15:00:00</c:v>
                </c:pt>
                <c:pt idx="431">
                  <c:v>2020/09/19 15:30:00</c:v>
                </c:pt>
                <c:pt idx="432">
                  <c:v>2020/09/19 16:00:00</c:v>
                </c:pt>
                <c:pt idx="433">
                  <c:v>2020/09/19 16:30:00</c:v>
                </c:pt>
                <c:pt idx="434">
                  <c:v>2020/09/19 17:00:00</c:v>
                </c:pt>
                <c:pt idx="435">
                  <c:v>2020/09/19 17:30:00</c:v>
                </c:pt>
                <c:pt idx="436">
                  <c:v>2020/09/19 18:00:00</c:v>
                </c:pt>
                <c:pt idx="437">
                  <c:v>2020/09/19 18:30:00</c:v>
                </c:pt>
                <c:pt idx="438">
                  <c:v>2020/09/19 19:00:00</c:v>
                </c:pt>
                <c:pt idx="439">
                  <c:v>2020/09/19 19:30:00</c:v>
                </c:pt>
                <c:pt idx="440">
                  <c:v>2020/09/19 20:00:00</c:v>
                </c:pt>
                <c:pt idx="441">
                  <c:v>2020/09/19 20:30:00</c:v>
                </c:pt>
                <c:pt idx="442">
                  <c:v>2020/09/19 21:00:00</c:v>
                </c:pt>
                <c:pt idx="443">
                  <c:v>2020/09/19 21:30:00</c:v>
                </c:pt>
                <c:pt idx="444">
                  <c:v>2020/09/19 22:00:00</c:v>
                </c:pt>
                <c:pt idx="445">
                  <c:v>2020/09/19 22:30:00</c:v>
                </c:pt>
                <c:pt idx="446">
                  <c:v>2020/09/19 23:00:00</c:v>
                </c:pt>
                <c:pt idx="447">
                  <c:v>2020/09/19 23:30:00</c:v>
                </c:pt>
                <c:pt idx="448">
                  <c:v>2020/09/20 00:00:00</c:v>
                </c:pt>
                <c:pt idx="449">
                  <c:v>2020/09/20 00:30:00</c:v>
                </c:pt>
                <c:pt idx="450">
                  <c:v>2020/09/20 01:00:00</c:v>
                </c:pt>
                <c:pt idx="451">
                  <c:v>2020/09/20 01:30:00</c:v>
                </c:pt>
                <c:pt idx="452">
                  <c:v>2020/09/20 02:00:00</c:v>
                </c:pt>
                <c:pt idx="453">
                  <c:v>2020/09/20 02:30:00</c:v>
                </c:pt>
                <c:pt idx="454">
                  <c:v>2020/09/20 03:00:00</c:v>
                </c:pt>
                <c:pt idx="455">
                  <c:v>2020/09/20 03:30:00</c:v>
                </c:pt>
                <c:pt idx="456">
                  <c:v>2020/09/20 04:00:00</c:v>
                </c:pt>
                <c:pt idx="457">
                  <c:v>2020/09/20 04:30:00</c:v>
                </c:pt>
                <c:pt idx="458">
                  <c:v>2020/09/20 05:00:00</c:v>
                </c:pt>
                <c:pt idx="459">
                  <c:v>2020/09/20 05:30:00</c:v>
                </c:pt>
                <c:pt idx="460">
                  <c:v>2020/09/20 06:00:00</c:v>
                </c:pt>
                <c:pt idx="461">
                  <c:v>2020/09/20 06:30:00</c:v>
                </c:pt>
                <c:pt idx="462">
                  <c:v>2020/09/20 07:00:00</c:v>
                </c:pt>
                <c:pt idx="463">
                  <c:v>2020/09/20 07:30:00</c:v>
                </c:pt>
                <c:pt idx="464">
                  <c:v>2020/09/20 08:00:00</c:v>
                </c:pt>
                <c:pt idx="465">
                  <c:v>2020/09/20 08:30:00</c:v>
                </c:pt>
                <c:pt idx="466">
                  <c:v>2020/09/20 09:00:00</c:v>
                </c:pt>
                <c:pt idx="467">
                  <c:v>2020/09/20 09:30:00</c:v>
                </c:pt>
                <c:pt idx="468">
                  <c:v>2020/09/20 10:00:00</c:v>
                </c:pt>
                <c:pt idx="469">
                  <c:v>2020/09/20 10:30:00</c:v>
                </c:pt>
                <c:pt idx="470">
                  <c:v>2020/09/20 11:00:00</c:v>
                </c:pt>
                <c:pt idx="471">
                  <c:v>2020/09/20 11:30:00</c:v>
                </c:pt>
                <c:pt idx="472">
                  <c:v>2020/09/20 12:00:00</c:v>
                </c:pt>
                <c:pt idx="473">
                  <c:v>2020/09/20 12:30:00</c:v>
                </c:pt>
                <c:pt idx="474">
                  <c:v>2020/09/20 13:00:00</c:v>
                </c:pt>
                <c:pt idx="475">
                  <c:v>2020/09/20 13:30:00</c:v>
                </c:pt>
                <c:pt idx="476">
                  <c:v>2020/09/20 14:00:00</c:v>
                </c:pt>
                <c:pt idx="477">
                  <c:v>2020/09/20 14:30:00</c:v>
                </c:pt>
                <c:pt idx="478">
                  <c:v>2020/09/20 15:00:00</c:v>
                </c:pt>
                <c:pt idx="479">
                  <c:v>2020/09/20 15:30:00</c:v>
                </c:pt>
                <c:pt idx="480">
                  <c:v>2020/09/20 16:00:00</c:v>
                </c:pt>
                <c:pt idx="481">
                  <c:v>2020/09/20 16:30:00</c:v>
                </c:pt>
                <c:pt idx="482">
                  <c:v>2020/09/20 17:00:00</c:v>
                </c:pt>
                <c:pt idx="483">
                  <c:v>2020/09/20 17:30:00</c:v>
                </c:pt>
                <c:pt idx="484">
                  <c:v>2020/09/20 18:00:00</c:v>
                </c:pt>
                <c:pt idx="485">
                  <c:v>2020/09/20 18:30:00</c:v>
                </c:pt>
                <c:pt idx="486">
                  <c:v>2020/09/20 19:00:00</c:v>
                </c:pt>
                <c:pt idx="487">
                  <c:v>2020/09/20 19:30:00</c:v>
                </c:pt>
                <c:pt idx="488">
                  <c:v>2020/09/20 20:00:00</c:v>
                </c:pt>
                <c:pt idx="489">
                  <c:v>2020/09/20 20:30:00</c:v>
                </c:pt>
                <c:pt idx="490">
                  <c:v>2020/09/20 21:00:00</c:v>
                </c:pt>
                <c:pt idx="491">
                  <c:v>2020/09/20 21:30:00</c:v>
                </c:pt>
                <c:pt idx="492">
                  <c:v>2020/09/20 22:00:00</c:v>
                </c:pt>
                <c:pt idx="493">
                  <c:v>2020/09/20 22:30:00</c:v>
                </c:pt>
                <c:pt idx="494">
                  <c:v>2020/09/20 23:00:00</c:v>
                </c:pt>
                <c:pt idx="495">
                  <c:v>2020/09/20 23:30:00</c:v>
                </c:pt>
                <c:pt idx="496">
                  <c:v>2020/09/20 00:00:00</c:v>
                </c:pt>
                <c:pt idx="497">
                  <c:v>2020/09/21 00:30:00</c:v>
                </c:pt>
                <c:pt idx="498">
                  <c:v>2020/09/21 01:00:00</c:v>
                </c:pt>
                <c:pt idx="499">
                  <c:v>2020/09/21 01:30:00</c:v>
                </c:pt>
                <c:pt idx="500">
                  <c:v>2020/09/21 02:00:00</c:v>
                </c:pt>
                <c:pt idx="501">
                  <c:v>2020/09/21 02:30:00</c:v>
                </c:pt>
                <c:pt idx="502">
                  <c:v>2020/09/21 03:00:00</c:v>
                </c:pt>
                <c:pt idx="503">
                  <c:v>2020/09/21 03:30:00</c:v>
                </c:pt>
                <c:pt idx="504">
                  <c:v>2020/09/21 04:00:00</c:v>
                </c:pt>
                <c:pt idx="505">
                  <c:v>2020/09/21 04:30:00</c:v>
                </c:pt>
                <c:pt idx="506">
                  <c:v>2020/09/21 05:00:00</c:v>
                </c:pt>
                <c:pt idx="507">
                  <c:v>2020/09/21 05:30:00</c:v>
                </c:pt>
                <c:pt idx="508">
                  <c:v>2020/09/21 06:00:00</c:v>
                </c:pt>
                <c:pt idx="509">
                  <c:v>2020/09/21 06:30:00</c:v>
                </c:pt>
                <c:pt idx="510">
                  <c:v>2020/09/21 07:00:00</c:v>
                </c:pt>
                <c:pt idx="511">
                  <c:v>2020/09/21 07:30:00</c:v>
                </c:pt>
                <c:pt idx="512">
                  <c:v>2020/09/21 08:00:00</c:v>
                </c:pt>
                <c:pt idx="513">
                  <c:v>2020/09/21 08:30:00</c:v>
                </c:pt>
                <c:pt idx="514">
                  <c:v>2020/09/21 09:00:00</c:v>
                </c:pt>
                <c:pt idx="515">
                  <c:v>2020/09/21 09:30:00</c:v>
                </c:pt>
                <c:pt idx="516">
                  <c:v>2020/09/21 10:00:00</c:v>
                </c:pt>
                <c:pt idx="517">
                  <c:v>2020/09/21 10:30:00</c:v>
                </c:pt>
                <c:pt idx="518">
                  <c:v>2020/09/21 11:00:00</c:v>
                </c:pt>
                <c:pt idx="519">
                  <c:v>2020/09/21 11:30:00</c:v>
                </c:pt>
                <c:pt idx="520">
                  <c:v>2020/09/21 12:00:00</c:v>
                </c:pt>
                <c:pt idx="521">
                  <c:v>2020/09/21 12:30:00</c:v>
                </c:pt>
                <c:pt idx="522">
                  <c:v>2020/09/21 13:00:00</c:v>
                </c:pt>
                <c:pt idx="523">
                  <c:v>2020/09/21 13:30:00</c:v>
                </c:pt>
                <c:pt idx="524">
                  <c:v>2020/09/21 14:00:00</c:v>
                </c:pt>
                <c:pt idx="525">
                  <c:v>2020/09/21 14:30:00</c:v>
                </c:pt>
                <c:pt idx="526">
                  <c:v>2020/09/21 15:00:00</c:v>
                </c:pt>
                <c:pt idx="527">
                  <c:v>2020/09/21 15:30:00</c:v>
                </c:pt>
                <c:pt idx="528">
                  <c:v>2020/09/21 16:00:00</c:v>
                </c:pt>
                <c:pt idx="529">
                  <c:v>2020/09/21 16:30:00</c:v>
                </c:pt>
                <c:pt idx="530">
                  <c:v>2020/09/21 17:00:00</c:v>
                </c:pt>
                <c:pt idx="531">
                  <c:v>2020/09/21 17:30:00</c:v>
                </c:pt>
                <c:pt idx="532">
                  <c:v>2020/09/21 18:00:00</c:v>
                </c:pt>
                <c:pt idx="533">
                  <c:v>2020/09/21 18:30:00</c:v>
                </c:pt>
                <c:pt idx="534">
                  <c:v>2020/09/21 19:00:00</c:v>
                </c:pt>
                <c:pt idx="535">
                  <c:v>2020/09/21 19:30:00</c:v>
                </c:pt>
                <c:pt idx="536">
                  <c:v>2020/09/21 20:00:00</c:v>
                </c:pt>
                <c:pt idx="537">
                  <c:v>2020/09/21 20:30:00</c:v>
                </c:pt>
                <c:pt idx="538">
                  <c:v>2020/09/21 21:00:00</c:v>
                </c:pt>
                <c:pt idx="539">
                  <c:v>2020/09/21 21:30:00</c:v>
                </c:pt>
                <c:pt idx="540">
                  <c:v>2020/09/21 22:00:00</c:v>
                </c:pt>
                <c:pt idx="541">
                  <c:v>2020/09/21 22:30:00</c:v>
                </c:pt>
                <c:pt idx="542">
                  <c:v>2020/09/21 23:00:00</c:v>
                </c:pt>
                <c:pt idx="543">
                  <c:v>2020/09/21 23:30:00</c:v>
                </c:pt>
                <c:pt idx="544">
                  <c:v>2020/09/21 00:00:00</c:v>
                </c:pt>
                <c:pt idx="545">
                  <c:v>2020/09/22 00:30:00</c:v>
                </c:pt>
                <c:pt idx="546">
                  <c:v>2020/09/22 01:00:00</c:v>
                </c:pt>
                <c:pt idx="547">
                  <c:v>2020/09/22 01:30:00</c:v>
                </c:pt>
                <c:pt idx="548">
                  <c:v>2020/09/22 02:00:00</c:v>
                </c:pt>
                <c:pt idx="549">
                  <c:v>2020/09/22 02:30:00</c:v>
                </c:pt>
                <c:pt idx="550">
                  <c:v>2020/09/22 03:00:00</c:v>
                </c:pt>
                <c:pt idx="551">
                  <c:v>2020/09/22 03:30:00</c:v>
                </c:pt>
                <c:pt idx="552">
                  <c:v>2020/09/22 04:00:00</c:v>
                </c:pt>
                <c:pt idx="553">
                  <c:v>2020/09/22 04:30:00</c:v>
                </c:pt>
                <c:pt idx="554">
                  <c:v>2020/09/22 05:00:00</c:v>
                </c:pt>
                <c:pt idx="555">
                  <c:v>2020/09/22 05:30:00</c:v>
                </c:pt>
                <c:pt idx="556">
                  <c:v>2020/09/22 06:00:00</c:v>
                </c:pt>
                <c:pt idx="557">
                  <c:v>2020/09/22 06:30:00</c:v>
                </c:pt>
                <c:pt idx="558">
                  <c:v>2020/09/22 07:00:00</c:v>
                </c:pt>
                <c:pt idx="559">
                  <c:v>2020/09/22 07:30:00</c:v>
                </c:pt>
                <c:pt idx="560">
                  <c:v>2020/09/22 08:00:00</c:v>
                </c:pt>
                <c:pt idx="561">
                  <c:v>2020/09/22 08:30:00</c:v>
                </c:pt>
                <c:pt idx="562">
                  <c:v>2020/09/22 09:00:00</c:v>
                </c:pt>
                <c:pt idx="563">
                  <c:v>2020/09/22 09:30:00</c:v>
                </c:pt>
                <c:pt idx="564">
                  <c:v>2020/09/22 10:00:00</c:v>
                </c:pt>
                <c:pt idx="565">
                  <c:v>2020/09/22 10:30:00</c:v>
                </c:pt>
                <c:pt idx="566">
                  <c:v>2020/09/22 11:00:00</c:v>
                </c:pt>
                <c:pt idx="567">
                  <c:v>2020/09/22 11:30:00</c:v>
                </c:pt>
                <c:pt idx="568">
                  <c:v>2020/09/22 12:00:00</c:v>
                </c:pt>
                <c:pt idx="569">
                  <c:v>2020/09/22 12:30:00</c:v>
                </c:pt>
                <c:pt idx="570">
                  <c:v>2020/09/22 13:00:00</c:v>
                </c:pt>
                <c:pt idx="571">
                  <c:v>2020/09/22 13:30:00</c:v>
                </c:pt>
                <c:pt idx="572">
                  <c:v>2020/09/22 14:00:00</c:v>
                </c:pt>
                <c:pt idx="573">
                  <c:v>2020/09/22 14:30:00</c:v>
                </c:pt>
                <c:pt idx="574">
                  <c:v>2020/09/22 15:00:00</c:v>
                </c:pt>
                <c:pt idx="575">
                  <c:v>2020/09/22 15:30:00</c:v>
                </c:pt>
                <c:pt idx="576">
                  <c:v>2020/09/22 16:00:00</c:v>
                </c:pt>
                <c:pt idx="577">
                  <c:v>2020/09/22 16:30:00</c:v>
                </c:pt>
                <c:pt idx="578">
                  <c:v>2020/09/22 17:00:00</c:v>
                </c:pt>
                <c:pt idx="579">
                  <c:v>2020/09/22 17:30:00</c:v>
                </c:pt>
                <c:pt idx="580">
                  <c:v>2020/09/22 18:00:00</c:v>
                </c:pt>
                <c:pt idx="581">
                  <c:v>2020/09/22 18:30:00</c:v>
                </c:pt>
                <c:pt idx="582">
                  <c:v>2020/09/22 19:00:00</c:v>
                </c:pt>
                <c:pt idx="583">
                  <c:v>2020/09/22 19:30:00</c:v>
                </c:pt>
                <c:pt idx="584">
                  <c:v>2020/09/22 20:00:00</c:v>
                </c:pt>
                <c:pt idx="585">
                  <c:v>2020/09/22 20:30:00</c:v>
                </c:pt>
                <c:pt idx="586">
                  <c:v>2020/09/22 21:00:00</c:v>
                </c:pt>
                <c:pt idx="587">
                  <c:v>2020/09/22 21:30:00</c:v>
                </c:pt>
                <c:pt idx="588">
                  <c:v>2020/09/22 22:00:00</c:v>
                </c:pt>
                <c:pt idx="589">
                  <c:v>2020/09/22 22:30:00</c:v>
                </c:pt>
                <c:pt idx="590">
                  <c:v>2020/09/22 23:00:00</c:v>
                </c:pt>
                <c:pt idx="591">
                  <c:v>2020/09/22 23:30:00</c:v>
                </c:pt>
                <c:pt idx="592">
                  <c:v>2020/09/23 00:00:00</c:v>
                </c:pt>
                <c:pt idx="593">
                  <c:v>2020/09/23 00:30:00</c:v>
                </c:pt>
                <c:pt idx="594">
                  <c:v>2020/09/23 01:00:00</c:v>
                </c:pt>
                <c:pt idx="595">
                  <c:v>2020/09/23 01:30:00</c:v>
                </c:pt>
                <c:pt idx="596">
                  <c:v>2020/09/23 02:00:00</c:v>
                </c:pt>
                <c:pt idx="597">
                  <c:v>2020/09/23 02:30:00</c:v>
                </c:pt>
                <c:pt idx="598">
                  <c:v>2020/09/23 03:00:00</c:v>
                </c:pt>
                <c:pt idx="599">
                  <c:v>2020/09/23 03:30:00</c:v>
                </c:pt>
                <c:pt idx="600">
                  <c:v>2020/09/23 04:00:00</c:v>
                </c:pt>
                <c:pt idx="601">
                  <c:v>2020/09/23 04:30:00</c:v>
                </c:pt>
                <c:pt idx="602">
                  <c:v>2020/09/23 05:00:00</c:v>
                </c:pt>
                <c:pt idx="603">
                  <c:v>2020/09/23 05:30:00</c:v>
                </c:pt>
                <c:pt idx="604">
                  <c:v>2020/09/23 06:00:00</c:v>
                </c:pt>
                <c:pt idx="605">
                  <c:v>2020/09/23 06:30:00</c:v>
                </c:pt>
                <c:pt idx="606">
                  <c:v>2020/09/23 07:00:00</c:v>
                </c:pt>
                <c:pt idx="607">
                  <c:v>2020/09/23 07:30:00</c:v>
                </c:pt>
                <c:pt idx="608">
                  <c:v>2020/09/23 08:00:00</c:v>
                </c:pt>
                <c:pt idx="609">
                  <c:v>2020/09/23 08:30:00</c:v>
                </c:pt>
                <c:pt idx="610">
                  <c:v>2020/09/23 09:00:00</c:v>
                </c:pt>
                <c:pt idx="611">
                  <c:v>2020/09/23 09:30:00</c:v>
                </c:pt>
                <c:pt idx="612">
                  <c:v>2020/09/23 10:00:00</c:v>
                </c:pt>
                <c:pt idx="613">
                  <c:v>2020/09/23 10:30:00</c:v>
                </c:pt>
                <c:pt idx="614">
                  <c:v>2020/09/23 11:00:00</c:v>
                </c:pt>
                <c:pt idx="615">
                  <c:v>2020/09/23 11:30:00</c:v>
                </c:pt>
                <c:pt idx="616">
                  <c:v>2020/09/23 12:00:00</c:v>
                </c:pt>
                <c:pt idx="617">
                  <c:v>2020/09/23 12:30:00</c:v>
                </c:pt>
                <c:pt idx="618">
                  <c:v>2020/09/23 13:00:00</c:v>
                </c:pt>
                <c:pt idx="619">
                  <c:v>2020/09/23 13:30:00</c:v>
                </c:pt>
                <c:pt idx="620">
                  <c:v>2020/09/23 14:00:00</c:v>
                </c:pt>
                <c:pt idx="621">
                  <c:v>2020/09/23 14:30:00</c:v>
                </c:pt>
                <c:pt idx="622">
                  <c:v>2020/09/23 15:00:00</c:v>
                </c:pt>
                <c:pt idx="623">
                  <c:v>2020/09/23 15:30:00</c:v>
                </c:pt>
                <c:pt idx="624">
                  <c:v>2020/09/23 16:00:00</c:v>
                </c:pt>
                <c:pt idx="625">
                  <c:v>2020/09/23 16:30:00</c:v>
                </c:pt>
                <c:pt idx="626">
                  <c:v>2020/09/23 17:00:00</c:v>
                </c:pt>
                <c:pt idx="627">
                  <c:v>2020/09/23 17:30:00</c:v>
                </c:pt>
                <c:pt idx="628">
                  <c:v>2020/09/23 18:00:00</c:v>
                </c:pt>
                <c:pt idx="629">
                  <c:v>2020/09/23 18:30:00</c:v>
                </c:pt>
                <c:pt idx="630">
                  <c:v>2020/09/23 19:00:00</c:v>
                </c:pt>
                <c:pt idx="631">
                  <c:v>2020/09/23 19:30:00</c:v>
                </c:pt>
                <c:pt idx="632">
                  <c:v>2020/09/23 20:00:00</c:v>
                </c:pt>
                <c:pt idx="633">
                  <c:v>2020/09/23 20:30:00</c:v>
                </c:pt>
                <c:pt idx="634">
                  <c:v>2020/09/23 21:00:00</c:v>
                </c:pt>
                <c:pt idx="635">
                  <c:v>2020/09/23 21:30:00</c:v>
                </c:pt>
                <c:pt idx="636">
                  <c:v>2020/09/23 22:00:00</c:v>
                </c:pt>
                <c:pt idx="637">
                  <c:v>2020/09/23 22:30:00</c:v>
                </c:pt>
                <c:pt idx="638">
                  <c:v>2020/09/23 23:00:00</c:v>
                </c:pt>
                <c:pt idx="639">
                  <c:v>2020/09/23 23:30:00</c:v>
                </c:pt>
                <c:pt idx="640">
                  <c:v>2020/09/24 00:00:00</c:v>
                </c:pt>
                <c:pt idx="641">
                  <c:v>2020/09/24 00:30:00</c:v>
                </c:pt>
                <c:pt idx="642">
                  <c:v>2020/09/24 01:00:00</c:v>
                </c:pt>
                <c:pt idx="643">
                  <c:v>2020/09/24 01:30:00</c:v>
                </c:pt>
                <c:pt idx="644">
                  <c:v>2020/09/24 02:00:00</c:v>
                </c:pt>
                <c:pt idx="645">
                  <c:v>2020/09/24 02:30:00</c:v>
                </c:pt>
                <c:pt idx="646">
                  <c:v>2020/09/24 03:00:00</c:v>
                </c:pt>
                <c:pt idx="647">
                  <c:v>2020/09/24 03:30:00</c:v>
                </c:pt>
                <c:pt idx="648">
                  <c:v>2020/09/24 04:00:00</c:v>
                </c:pt>
                <c:pt idx="649">
                  <c:v>2020/09/24 04:30:00</c:v>
                </c:pt>
                <c:pt idx="650">
                  <c:v>2020/09/24 05:00:00</c:v>
                </c:pt>
                <c:pt idx="651">
                  <c:v>2020/09/24 05:30:00</c:v>
                </c:pt>
                <c:pt idx="652">
                  <c:v>2020/09/24 06:00:00</c:v>
                </c:pt>
                <c:pt idx="653">
                  <c:v>2020/09/24 06:30:00</c:v>
                </c:pt>
                <c:pt idx="654">
                  <c:v>2020/09/24 07:00:00</c:v>
                </c:pt>
                <c:pt idx="655">
                  <c:v>2020/09/24 07:30:00</c:v>
                </c:pt>
                <c:pt idx="656">
                  <c:v>2020/09/24 08:00:00</c:v>
                </c:pt>
                <c:pt idx="657">
                  <c:v>2020/09/24 08:30:00</c:v>
                </c:pt>
                <c:pt idx="658">
                  <c:v>2020/09/24 09:00:00</c:v>
                </c:pt>
                <c:pt idx="659">
                  <c:v>2020/09/24 09:30:00</c:v>
                </c:pt>
                <c:pt idx="660">
                  <c:v>2020/09/24 10:00:00</c:v>
                </c:pt>
                <c:pt idx="661">
                  <c:v>2020/09/24 10:30:00</c:v>
                </c:pt>
                <c:pt idx="662">
                  <c:v>2020/09/24 11:00:00</c:v>
                </c:pt>
                <c:pt idx="663">
                  <c:v>2020/09/24 11:30:00</c:v>
                </c:pt>
                <c:pt idx="664">
                  <c:v>2020/09/24 12:00:00</c:v>
                </c:pt>
                <c:pt idx="665">
                  <c:v>2020/09/24 12:30:00</c:v>
                </c:pt>
                <c:pt idx="666">
                  <c:v>2020/09/24 13:00:00</c:v>
                </c:pt>
                <c:pt idx="667">
                  <c:v>2020/09/24 13:30:00</c:v>
                </c:pt>
                <c:pt idx="668">
                  <c:v>2020/09/24 14:00:00</c:v>
                </c:pt>
                <c:pt idx="669">
                  <c:v>2020/09/24 14:30:00</c:v>
                </c:pt>
                <c:pt idx="670">
                  <c:v>2020/09/24 15:00:00</c:v>
                </c:pt>
                <c:pt idx="671">
                  <c:v>2020/09/24 15:30:00</c:v>
                </c:pt>
                <c:pt idx="672">
                  <c:v>2020/09/24 16:00:00</c:v>
                </c:pt>
                <c:pt idx="673">
                  <c:v>2020/09/24 16:30:00</c:v>
                </c:pt>
                <c:pt idx="674">
                  <c:v>2020/09/24 17:00:00</c:v>
                </c:pt>
                <c:pt idx="675">
                  <c:v>2020/09/24 17:30:00</c:v>
                </c:pt>
                <c:pt idx="676">
                  <c:v>2020/09/24 18:00:00</c:v>
                </c:pt>
                <c:pt idx="677">
                  <c:v>2020/09/24 18:30:00</c:v>
                </c:pt>
                <c:pt idx="678">
                  <c:v>2020/09/24 19:00:00</c:v>
                </c:pt>
                <c:pt idx="679">
                  <c:v>2020/09/24 19:30:00</c:v>
                </c:pt>
                <c:pt idx="680">
                  <c:v>2020/09/24 20:00:00</c:v>
                </c:pt>
                <c:pt idx="681">
                  <c:v>2020/09/24 20:30:00</c:v>
                </c:pt>
                <c:pt idx="682">
                  <c:v>2020/09/24 21:00:00</c:v>
                </c:pt>
                <c:pt idx="683">
                  <c:v>2020/09/24 21:30:00</c:v>
                </c:pt>
                <c:pt idx="684">
                  <c:v>2020/09/24 22:00:00</c:v>
                </c:pt>
                <c:pt idx="685">
                  <c:v>2020/09/24 22:30:00</c:v>
                </c:pt>
                <c:pt idx="686">
                  <c:v>2020/09/24 23:00:00</c:v>
                </c:pt>
                <c:pt idx="687">
                  <c:v>2020/09/24 23:30:00</c:v>
                </c:pt>
                <c:pt idx="688">
                  <c:v>2020/09/25 00:00:00</c:v>
                </c:pt>
                <c:pt idx="689">
                  <c:v>2020/09/25 00:30:00</c:v>
                </c:pt>
                <c:pt idx="690">
                  <c:v>2020/09/25 01:00:00</c:v>
                </c:pt>
                <c:pt idx="691">
                  <c:v>2020/09/25 01:30:00</c:v>
                </c:pt>
                <c:pt idx="692">
                  <c:v>2020/09/25 02:00:00</c:v>
                </c:pt>
                <c:pt idx="693">
                  <c:v>2020/09/25 02:30:00</c:v>
                </c:pt>
                <c:pt idx="694">
                  <c:v>2020/09/25 03:00:00</c:v>
                </c:pt>
                <c:pt idx="695">
                  <c:v>2020/09/25 03:30:00</c:v>
                </c:pt>
                <c:pt idx="696">
                  <c:v>2020/09/25 04:00:00</c:v>
                </c:pt>
                <c:pt idx="697">
                  <c:v>2020/09/25 04:30:00</c:v>
                </c:pt>
                <c:pt idx="698">
                  <c:v>2020/09/25 05:00:00</c:v>
                </c:pt>
                <c:pt idx="699">
                  <c:v>2020/09/25 05:30:00</c:v>
                </c:pt>
                <c:pt idx="700">
                  <c:v>2020/09/25 06:00:00</c:v>
                </c:pt>
                <c:pt idx="701">
                  <c:v>2020/09/25 06:30:00</c:v>
                </c:pt>
                <c:pt idx="702">
                  <c:v>2020/09/25 07:00:00</c:v>
                </c:pt>
                <c:pt idx="703">
                  <c:v>2020/09/25 07:30:00</c:v>
                </c:pt>
                <c:pt idx="704">
                  <c:v>2020/09/25 08:00:00</c:v>
                </c:pt>
                <c:pt idx="705">
                  <c:v>2020/09/25 08:30:00</c:v>
                </c:pt>
                <c:pt idx="706">
                  <c:v>2020/09/25 09:00:00</c:v>
                </c:pt>
                <c:pt idx="707">
                  <c:v>2020/09/25 09:30:00</c:v>
                </c:pt>
                <c:pt idx="708">
                  <c:v>2020/09/25 10:00:00</c:v>
                </c:pt>
                <c:pt idx="709">
                  <c:v>2020/09/25 10:30:00</c:v>
                </c:pt>
                <c:pt idx="710">
                  <c:v>2020/09/25 11:00:00</c:v>
                </c:pt>
                <c:pt idx="711">
                  <c:v>2020/09/25 11:30:00</c:v>
                </c:pt>
                <c:pt idx="712">
                  <c:v>2020/09/25 12:00:00</c:v>
                </c:pt>
                <c:pt idx="713">
                  <c:v>2020/09/25 12:30:00</c:v>
                </c:pt>
                <c:pt idx="714">
                  <c:v>2020/09/25 13:00:00</c:v>
                </c:pt>
                <c:pt idx="715">
                  <c:v>2020/09/25 13:30:00</c:v>
                </c:pt>
                <c:pt idx="716">
                  <c:v>2020/09/25 14:00:00</c:v>
                </c:pt>
                <c:pt idx="717">
                  <c:v>2020/09/25 14:30:00</c:v>
                </c:pt>
                <c:pt idx="718">
                  <c:v>2020/09/25 15:00:00</c:v>
                </c:pt>
                <c:pt idx="719">
                  <c:v>2020/09/25 15:30:00</c:v>
                </c:pt>
                <c:pt idx="720">
                  <c:v>2020/09/25 16:00:00</c:v>
                </c:pt>
                <c:pt idx="721">
                  <c:v>2020/09/25 16:30:00</c:v>
                </c:pt>
                <c:pt idx="722">
                  <c:v>2020/09/25 17:00:00</c:v>
                </c:pt>
                <c:pt idx="723">
                  <c:v>2020/09/25 17:30:00</c:v>
                </c:pt>
                <c:pt idx="724">
                  <c:v>2020/09/25 18:00:00</c:v>
                </c:pt>
                <c:pt idx="725">
                  <c:v>2020/09/25 18:30:00</c:v>
                </c:pt>
                <c:pt idx="726">
                  <c:v>2020/09/25 19:00:00</c:v>
                </c:pt>
                <c:pt idx="727">
                  <c:v>2020/09/25 19:30:00</c:v>
                </c:pt>
                <c:pt idx="728">
                  <c:v>2020/09/25 20:00:00</c:v>
                </c:pt>
                <c:pt idx="729">
                  <c:v>2020/09/25 20:30:00</c:v>
                </c:pt>
                <c:pt idx="730">
                  <c:v>2020/09/25 21:00:00</c:v>
                </c:pt>
                <c:pt idx="731">
                  <c:v>2020/09/25 21:30:00</c:v>
                </c:pt>
                <c:pt idx="732">
                  <c:v>2020/09/25 22:00:00</c:v>
                </c:pt>
                <c:pt idx="733">
                  <c:v>2020/09/25 22:30:00</c:v>
                </c:pt>
                <c:pt idx="734">
                  <c:v>2020/09/25 23:00:00</c:v>
                </c:pt>
                <c:pt idx="735">
                  <c:v>2020/09/25 23:30:00</c:v>
                </c:pt>
                <c:pt idx="736">
                  <c:v>2020/09/25 00:00:00</c:v>
                </c:pt>
                <c:pt idx="737">
                  <c:v>2020/09/26 00:30:00</c:v>
                </c:pt>
                <c:pt idx="738">
                  <c:v>2020/09/26 01:00:00</c:v>
                </c:pt>
                <c:pt idx="739">
                  <c:v>2020/09/26 01:30:00</c:v>
                </c:pt>
                <c:pt idx="740">
                  <c:v>2020/09/26 02:00:00</c:v>
                </c:pt>
                <c:pt idx="741">
                  <c:v>2020/09/26 02:30:00</c:v>
                </c:pt>
                <c:pt idx="742">
                  <c:v>2020/09/26 03:00:00</c:v>
                </c:pt>
                <c:pt idx="743">
                  <c:v>2020/09/26 03:30:00</c:v>
                </c:pt>
                <c:pt idx="744">
                  <c:v>2020/09/26 04:00:00</c:v>
                </c:pt>
                <c:pt idx="745">
                  <c:v>2020/09/26 04:30:00</c:v>
                </c:pt>
                <c:pt idx="746">
                  <c:v>2020/09/26 05:00:00</c:v>
                </c:pt>
                <c:pt idx="747">
                  <c:v>2020/09/26 05:30:00</c:v>
                </c:pt>
                <c:pt idx="748">
                  <c:v>2020/09/26 06:00:00</c:v>
                </c:pt>
                <c:pt idx="749">
                  <c:v>2020/09/26 06:30:00</c:v>
                </c:pt>
                <c:pt idx="750">
                  <c:v>2020/09/26 07:00:00</c:v>
                </c:pt>
                <c:pt idx="751">
                  <c:v>2020/09/26 07:30:00</c:v>
                </c:pt>
                <c:pt idx="752">
                  <c:v>2020/09/26 08:00:00</c:v>
                </c:pt>
                <c:pt idx="753">
                  <c:v>2020/09/26 08:30:00</c:v>
                </c:pt>
                <c:pt idx="754">
                  <c:v>2020/09/26 09:00:00</c:v>
                </c:pt>
                <c:pt idx="755">
                  <c:v>2020/09/26 09:30:00</c:v>
                </c:pt>
                <c:pt idx="756">
                  <c:v>2020/09/26 10:00:00</c:v>
                </c:pt>
                <c:pt idx="757">
                  <c:v>2020/09/26 10:30:00</c:v>
                </c:pt>
                <c:pt idx="758">
                  <c:v>2020/09/26 11:00:00</c:v>
                </c:pt>
                <c:pt idx="759">
                  <c:v>2020/09/26 11:30:00</c:v>
                </c:pt>
                <c:pt idx="760">
                  <c:v>2020/09/26 12:00:00</c:v>
                </c:pt>
                <c:pt idx="761">
                  <c:v>2020/09/26 12:30:00</c:v>
                </c:pt>
                <c:pt idx="762">
                  <c:v>2020/09/26 13:00:00</c:v>
                </c:pt>
                <c:pt idx="763">
                  <c:v>2020/09/26 13:30:00</c:v>
                </c:pt>
                <c:pt idx="764">
                  <c:v>2020/09/26 14:00:00</c:v>
                </c:pt>
                <c:pt idx="765">
                  <c:v>2020/09/26 14:30:00</c:v>
                </c:pt>
                <c:pt idx="766">
                  <c:v>2020/09/26 15:00:00</c:v>
                </c:pt>
                <c:pt idx="767">
                  <c:v>2020/09/26 15:30:00</c:v>
                </c:pt>
                <c:pt idx="768">
                  <c:v>2020/09/26 16:00:00</c:v>
                </c:pt>
                <c:pt idx="769">
                  <c:v>2020/09/26 16:30:00</c:v>
                </c:pt>
                <c:pt idx="770">
                  <c:v>2020/09/26 17:00:00</c:v>
                </c:pt>
                <c:pt idx="771">
                  <c:v>2020/09/26 17:30:00</c:v>
                </c:pt>
                <c:pt idx="772">
                  <c:v>2020/09/26 18:00:00</c:v>
                </c:pt>
                <c:pt idx="773">
                  <c:v>2020/09/26 18:30:00</c:v>
                </c:pt>
                <c:pt idx="774">
                  <c:v>2020/09/26 19:00:00</c:v>
                </c:pt>
                <c:pt idx="775">
                  <c:v>2020/09/26 19:30:00</c:v>
                </c:pt>
                <c:pt idx="776">
                  <c:v>2020/09/26 20:00:00</c:v>
                </c:pt>
                <c:pt idx="777">
                  <c:v>2020/09/26 20:30:00</c:v>
                </c:pt>
                <c:pt idx="778">
                  <c:v>2020/09/26 21:00:00</c:v>
                </c:pt>
                <c:pt idx="779">
                  <c:v>2020/09/26 21:30:00</c:v>
                </c:pt>
                <c:pt idx="780">
                  <c:v>2020/09/26 22:00:00</c:v>
                </c:pt>
                <c:pt idx="781">
                  <c:v>2020/09/26 22:30:00</c:v>
                </c:pt>
                <c:pt idx="782">
                  <c:v>2020/09/26 23:00:00</c:v>
                </c:pt>
                <c:pt idx="783">
                  <c:v>2020/09/26 23:30:00</c:v>
                </c:pt>
                <c:pt idx="784">
                  <c:v>2020/09/27 00:00:00</c:v>
                </c:pt>
                <c:pt idx="785">
                  <c:v>2020/09/27 00:30:00</c:v>
                </c:pt>
                <c:pt idx="786">
                  <c:v>2020/09/27 01:00:00</c:v>
                </c:pt>
                <c:pt idx="787">
                  <c:v>2020/09/27 01:30:00</c:v>
                </c:pt>
                <c:pt idx="788">
                  <c:v>2020/09/27 02:00:00</c:v>
                </c:pt>
                <c:pt idx="789">
                  <c:v>2020/09/27 02:30:00</c:v>
                </c:pt>
                <c:pt idx="790">
                  <c:v>2020/09/27 03:00:00</c:v>
                </c:pt>
                <c:pt idx="791">
                  <c:v>2020/09/27 03:30:00</c:v>
                </c:pt>
                <c:pt idx="792">
                  <c:v>2020/09/27 04:00:00</c:v>
                </c:pt>
                <c:pt idx="793">
                  <c:v>2020/09/27 04:30:00</c:v>
                </c:pt>
                <c:pt idx="794">
                  <c:v>2020/09/27 05:00:00</c:v>
                </c:pt>
                <c:pt idx="795">
                  <c:v>2020/09/27 05:30:00</c:v>
                </c:pt>
                <c:pt idx="796">
                  <c:v>2020/09/27 06:00:00</c:v>
                </c:pt>
                <c:pt idx="797">
                  <c:v>2020/09/27 06:30:00</c:v>
                </c:pt>
                <c:pt idx="798">
                  <c:v>2020/09/27 07:00:00</c:v>
                </c:pt>
                <c:pt idx="799">
                  <c:v>2020/09/27 07:30:00</c:v>
                </c:pt>
                <c:pt idx="800">
                  <c:v>2020/09/27 08:00:00</c:v>
                </c:pt>
                <c:pt idx="801">
                  <c:v>2020/09/27 08:30:00</c:v>
                </c:pt>
                <c:pt idx="802">
                  <c:v>2020/09/27 09:00:00</c:v>
                </c:pt>
                <c:pt idx="803">
                  <c:v>2020/09/27 09:30:00</c:v>
                </c:pt>
                <c:pt idx="804">
                  <c:v>2020/09/27 10:00:00</c:v>
                </c:pt>
                <c:pt idx="805">
                  <c:v>2020/09/27 10:30:00</c:v>
                </c:pt>
                <c:pt idx="806">
                  <c:v>2020/09/27 11:00:00</c:v>
                </c:pt>
                <c:pt idx="807">
                  <c:v>2020/09/27 11:30:00</c:v>
                </c:pt>
                <c:pt idx="808">
                  <c:v>2020/09/27 12:00:00</c:v>
                </c:pt>
                <c:pt idx="809">
                  <c:v>2020/09/27 12:30:00</c:v>
                </c:pt>
                <c:pt idx="810">
                  <c:v>2020/09/27 13:00:00</c:v>
                </c:pt>
                <c:pt idx="811">
                  <c:v>2020/09/27 13:30:00</c:v>
                </c:pt>
                <c:pt idx="812">
                  <c:v>2020/09/27 14:00:00</c:v>
                </c:pt>
                <c:pt idx="813">
                  <c:v>2020/09/27 14:30:00</c:v>
                </c:pt>
                <c:pt idx="814">
                  <c:v>2020/09/27 15:00:00</c:v>
                </c:pt>
                <c:pt idx="815">
                  <c:v>2020/09/27 15:30:00</c:v>
                </c:pt>
                <c:pt idx="816">
                  <c:v>2020/09/27 16:00:00</c:v>
                </c:pt>
                <c:pt idx="817">
                  <c:v>2020/09/27 16:30:00</c:v>
                </c:pt>
                <c:pt idx="818">
                  <c:v>2020/09/27 17:00:00</c:v>
                </c:pt>
                <c:pt idx="819">
                  <c:v>2020/09/27 17:30:00</c:v>
                </c:pt>
                <c:pt idx="820">
                  <c:v>2020/09/27 18:00:00</c:v>
                </c:pt>
                <c:pt idx="821">
                  <c:v>2020/09/27 18:30:00</c:v>
                </c:pt>
                <c:pt idx="822">
                  <c:v>2020/09/27 19:00:00</c:v>
                </c:pt>
                <c:pt idx="823">
                  <c:v>2020/09/27 19:30:00</c:v>
                </c:pt>
                <c:pt idx="824">
                  <c:v>2020/09/27 20:00:00</c:v>
                </c:pt>
                <c:pt idx="825">
                  <c:v>2020/09/27 20:30:00</c:v>
                </c:pt>
                <c:pt idx="826">
                  <c:v>2020/09/27 21:00:00</c:v>
                </c:pt>
                <c:pt idx="827">
                  <c:v>2020/09/27 21:30:00</c:v>
                </c:pt>
                <c:pt idx="828">
                  <c:v>2020/09/27 22:00:00</c:v>
                </c:pt>
                <c:pt idx="829">
                  <c:v>2020/09/27 22:30:00</c:v>
                </c:pt>
                <c:pt idx="830">
                  <c:v>2020/09/27 23:00:00</c:v>
                </c:pt>
                <c:pt idx="831">
                  <c:v>2020/09/27 23:30:00</c:v>
                </c:pt>
                <c:pt idx="832">
                  <c:v>2020/09/28 00:00:00</c:v>
                </c:pt>
                <c:pt idx="833">
                  <c:v>2020/09/28 00:30:00</c:v>
                </c:pt>
                <c:pt idx="834">
                  <c:v>2020/09/28 01:00:00</c:v>
                </c:pt>
                <c:pt idx="835">
                  <c:v>2020/09/28 01:30:00</c:v>
                </c:pt>
                <c:pt idx="836">
                  <c:v>2020/09/28 02:00:00</c:v>
                </c:pt>
                <c:pt idx="837">
                  <c:v>2020/09/28 02:30:00</c:v>
                </c:pt>
                <c:pt idx="838">
                  <c:v>2020/09/28 03:00:00</c:v>
                </c:pt>
                <c:pt idx="839">
                  <c:v>2020/09/28 03:30:00</c:v>
                </c:pt>
                <c:pt idx="840">
                  <c:v>2020/09/28 04:00:00</c:v>
                </c:pt>
                <c:pt idx="841">
                  <c:v>2020/09/28 04:30:00</c:v>
                </c:pt>
                <c:pt idx="842">
                  <c:v>2020/09/28 05:00:00</c:v>
                </c:pt>
                <c:pt idx="843">
                  <c:v>2020/09/28 05:30:00</c:v>
                </c:pt>
                <c:pt idx="844">
                  <c:v>2020/09/28 06:00:00</c:v>
                </c:pt>
                <c:pt idx="845">
                  <c:v>2020/09/28 06:30:00</c:v>
                </c:pt>
                <c:pt idx="846">
                  <c:v>2020/09/28 07:00:00</c:v>
                </c:pt>
                <c:pt idx="847">
                  <c:v>2020/09/28 07:30:00</c:v>
                </c:pt>
                <c:pt idx="848">
                  <c:v>2020/09/28 08:00:00</c:v>
                </c:pt>
                <c:pt idx="849">
                  <c:v>2020/09/28 08:30:00</c:v>
                </c:pt>
                <c:pt idx="850">
                  <c:v>2020/09/28 09:00:00</c:v>
                </c:pt>
                <c:pt idx="851">
                  <c:v>2020/09/28 09:30:00</c:v>
                </c:pt>
                <c:pt idx="852">
                  <c:v>2020/09/28 10:00:00</c:v>
                </c:pt>
                <c:pt idx="853">
                  <c:v>2020/09/28 10:30:00</c:v>
                </c:pt>
                <c:pt idx="854">
                  <c:v>2020/09/28 11:00:00</c:v>
                </c:pt>
                <c:pt idx="855">
                  <c:v>2020/09/28 11:30:00</c:v>
                </c:pt>
                <c:pt idx="856">
                  <c:v>2020/09/28 12:00:00</c:v>
                </c:pt>
                <c:pt idx="857">
                  <c:v>2020/09/28 12:30:00</c:v>
                </c:pt>
                <c:pt idx="858">
                  <c:v>2020/09/28 13:00:00</c:v>
                </c:pt>
                <c:pt idx="859">
                  <c:v>2020/09/28 13:30:00</c:v>
                </c:pt>
                <c:pt idx="860">
                  <c:v>2020/09/28 14:00:00</c:v>
                </c:pt>
                <c:pt idx="861">
                  <c:v>2020/09/28 14:30:00</c:v>
                </c:pt>
                <c:pt idx="862">
                  <c:v>2020/09/28 15:00:00</c:v>
                </c:pt>
                <c:pt idx="863">
                  <c:v>2020/09/28 15:30:00</c:v>
                </c:pt>
                <c:pt idx="864">
                  <c:v>2020/09/28 16:00:00</c:v>
                </c:pt>
                <c:pt idx="865">
                  <c:v>2020/09/28 16:30:00</c:v>
                </c:pt>
                <c:pt idx="866">
                  <c:v>2020/09/28 17:00:00</c:v>
                </c:pt>
                <c:pt idx="867">
                  <c:v>2020/09/28 17:30:00</c:v>
                </c:pt>
                <c:pt idx="868">
                  <c:v>2020/09/28 18:00:00</c:v>
                </c:pt>
                <c:pt idx="869">
                  <c:v>2020/09/28 18:30:00</c:v>
                </c:pt>
                <c:pt idx="870">
                  <c:v>2020/09/28 19:00:00</c:v>
                </c:pt>
                <c:pt idx="871">
                  <c:v>2020/09/28 19:30:00</c:v>
                </c:pt>
                <c:pt idx="872">
                  <c:v>2020/09/28 20:00:00</c:v>
                </c:pt>
                <c:pt idx="873">
                  <c:v>2020/09/28 20:30:00</c:v>
                </c:pt>
                <c:pt idx="874">
                  <c:v>2020/09/28 21:00:00</c:v>
                </c:pt>
                <c:pt idx="875">
                  <c:v>2020/09/28 21:30:00</c:v>
                </c:pt>
                <c:pt idx="876">
                  <c:v>2020/09/28 22:00:00</c:v>
                </c:pt>
                <c:pt idx="877">
                  <c:v>2020/09/28 22:30:00</c:v>
                </c:pt>
                <c:pt idx="878">
                  <c:v>2020/09/28 23:00:00</c:v>
                </c:pt>
                <c:pt idx="879">
                  <c:v>2020/09/28 23:30:00</c:v>
                </c:pt>
                <c:pt idx="880">
                  <c:v>2020/09/29 00:00:00</c:v>
                </c:pt>
                <c:pt idx="881">
                  <c:v>2020/09/29 00:30:00</c:v>
                </c:pt>
                <c:pt idx="882">
                  <c:v>2020/09/29 01:00:00</c:v>
                </c:pt>
                <c:pt idx="883">
                  <c:v>2020/09/29 01:30:00</c:v>
                </c:pt>
                <c:pt idx="884">
                  <c:v>2020/09/29 02:00:00</c:v>
                </c:pt>
                <c:pt idx="885">
                  <c:v>2020/09/29 02:30:00</c:v>
                </c:pt>
                <c:pt idx="886">
                  <c:v>2020/09/29 03:00:00</c:v>
                </c:pt>
                <c:pt idx="887">
                  <c:v>2020/09/29 03:30:00</c:v>
                </c:pt>
                <c:pt idx="888">
                  <c:v>2020/09/29 04:00:00</c:v>
                </c:pt>
                <c:pt idx="889">
                  <c:v>2020/09/29 04:30:00</c:v>
                </c:pt>
                <c:pt idx="890">
                  <c:v>2020/09/29 05:00:00</c:v>
                </c:pt>
                <c:pt idx="891">
                  <c:v>2020/09/29 05:30:00</c:v>
                </c:pt>
                <c:pt idx="892">
                  <c:v>2020/09/29 06:00:00</c:v>
                </c:pt>
                <c:pt idx="893">
                  <c:v>2020/09/29 06:30:00</c:v>
                </c:pt>
                <c:pt idx="894">
                  <c:v>2020/09/29 07:00:00</c:v>
                </c:pt>
                <c:pt idx="895">
                  <c:v>2020/09/29 07:30:00</c:v>
                </c:pt>
                <c:pt idx="896">
                  <c:v>2020/09/29 08:00:00</c:v>
                </c:pt>
                <c:pt idx="897">
                  <c:v>2020/09/29 08:30:00</c:v>
                </c:pt>
                <c:pt idx="898">
                  <c:v>2020/09/29 09:00:00</c:v>
                </c:pt>
              </c:strCache>
            </c:strRef>
          </c:cat>
          <c:val>
            <c:numRef>
              <c:f>'02_TempHumid_20201008_outsideba'!$D$2:$D$900</c:f>
              <c:numCache>
                <c:formatCode>General</c:formatCode>
                <c:ptCount val="899"/>
                <c:pt idx="0">
                  <c:v>24.986704101562498</c:v>
                </c:pt>
                <c:pt idx="1">
                  <c:v>24.675676269531198</c:v>
                </c:pt>
                <c:pt idx="2">
                  <c:v>24.471899414062499</c:v>
                </c:pt>
                <c:pt idx="3">
                  <c:v>24.600600585937499</c:v>
                </c:pt>
                <c:pt idx="4">
                  <c:v>24.858002929687501</c:v>
                </c:pt>
                <c:pt idx="5">
                  <c:v>25.040329589843701</c:v>
                </c:pt>
                <c:pt idx="6">
                  <c:v>25.1583056640625</c:v>
                </c:pt>
                <c:pt idx="7">
                  <c:v>25.276281738281199</c:v>
                </c:pt>
                <c:pt idx="8">
                  <c:v>25.319182128906199</c:v>
                </c:pt>
                <c:pt idx="9">
                  <c:v>25.415708007812501</c:v>
                </c:pt>
                <c:pt idx="10">
                  <c:v>25.4693334960937</c:v>
                </c:pt>
                <c:pt idx="11">
                  <c:v>25.522958984374998</c:v>
                </c:pt>
                <c:pt idx="12">
                  <c:v>25.630209960937499</c:v>
                </c:pt>
                <c:pt idx="13">
                  <c:v>25.662385253906201</c:v>
                </c:pt>
                <c:pt idx="14">
                  <c:v>25.7589111328125</c:v>
                </c:pt>
                <c:pt idx="15">
                  <c:v>25.780361328125</c:v>
                </c:pt>
                <c:pt idx="16">
                  <c:v>25.812536621093699</c:v>
                </c:pt>
                <c:pt idx="17">
                  <c:v>25.844711914062501</c:v>
                </c:pt>
                <c:pt idx="18">
                  <c:v>25.898337402343699</c:v>
                </c:pt>
                <c:pt idx="19">
                  <c:v>25.9197875976562</c:v>
                </c:pt>
                <c:pt idx="20">
                  <c:v>25.962687988281299</c:v>
                </c:pt>
                <c:pt idx="21">
                  <c:v>25.973413085937501</c:v>
                </c:pt>
                <c:pt idx="22">
                  <c:v>25.984138183593799</c:v>
                </c:pt>
                <c:pt idx="23">
                  <c:v>25.984138183593799</c:v>
                </c:pt>
                <c:pt idx="24">
                  <c:v>25.973413085937501</c:v>
                </c:pt>
                <c:pt idx="25">
                  <c:v>25.9412377929687</c:v>
                </c:pt>
                <c:pt idx="26">
                  <c:v>25.9197875976562</c:v>
                </c:pt>
                <c:pt idx="27">
                  <c:v>25.887612304687501</c:v>
                </c:pt>
                <c:pt idx="28">
                  <c:v>25.898337402343699</c:v>
                </c:pt>
                <c:pt idx="29">
                  <c:v>25.329907226562501</c:v>
                </c:pt>
                <c:pt idx="30">
                  <c:v>24.664951171875</c:v>
                </c:pt>
                <c:pt idx="31">
                  <c:v>24.289572753906199</c:v>
                </c:pt>
                <c:pt idx="32">
                  <c:v>24.1286962890625</c:v>
                </c:pt>
                <c:pt idx="33">
                  <c:v>23.9892700195313</c:v>
                </c:pt>
                <c:pt idx="34">
                  <c:v>23.9892700195313</c:v>
                </c:pt>
                <c:pt idx="35">
                  <c:v>24.3968237304687</c:v>
                </c:pt>
                <c:pt idx="36">
                  <c:v>24.139421386718698</c:v>
                </c:pt>
                <c:pt idx="37">
                  <c:v>24.1715966796875</c:v>
                </c:pt>
                <c:pt idx="38">
                  <c:v>24.139421386718698</c:v>
                </c:pt>
                <c:pt idx="39">
                  <c:v>24.0857958984375</c:v>
                </c:pt>
                <c:pt idx="40">
                  <c:v>24.010720214843801</c:v>
                </c:pt>
                <c:pt idx="41">
                  <c:v>23.892744140624998</c:v>
                </c:pt>
                <c:pt idx="42">
                  <c:v>23.753317871093699</c:v>
                </c:pt>
                <c:pt idx="43">
                  <c:v>23.8605688476562</c:v>
                </c:pt>
                <c:pt idx="44">
                  <c:v>23.785493164062501</c:v>
                </c:pt>
                <c:pt idx="45">
                  <c:v>23.667517089843699</c:v>
                </c:pt>
                <c:pt idx="46">
                  <c:v>23.6782421875</c:v>
                </c:pt>
                <c:pt idx="47">
                  <c:v>23.474465332031301</c:v>
                </c:pt>
                <c:pt idx="48">
                  <c:v>23.892744140624998</c:v>
                </c:pt>
                <c:pt idx="49">
                  <c:v>24.042895507812499</c:v>
                </c:pt>
                <c:pt idx="50">
                  <c:v>24.589875488281201</c:v>
                </c:pt>
                <c:pt idx="51">
                  <c:v>25.126130371093701</c:v>
                </c:pt>
                <c:pt idx="52">
                  <c:v>25.555134277343701</c:v>
                </c:pt>
                <c:pt idx="53">
                  <c:v>25.7374609375</c:v>
                </c:pt>
                <c:pt idx="54">
                  <c:v>25.833986816406199</c:v>
                </c:pt>
                <c:pt idx="55">
                  <c:v>25.909062500000001</c:v>
                </c:pt>
                <c:pt idx="56">
                  <c:v>25.930512695312501</c:v>
                </c:pt>
                <c:pt idx="57">
                  <c:v>25.962687988281299</c:v>
                </c:pt>
                <c:pt idx="58">
                  <c:v>25.973413085937501</c:v>
                </c:pt>
                <c:pt idx="59">
                  <c:v>25.994863281250002</c:v>
                </c:pt>
                <c:pt idx="60">
                  <c:v>25.973413085937501</c:v>
                </c:pt>
                <c:pt idx="61">
                  <c:v>25.962687988281299</c:v>
                </c:pt>
                <c:pt idx="62">
                  <c:v>25.909062500000001</c:v>
                </c:pt>
                <c:pt idx="63">
                  <c:v>25.866162109375001</c:v>
                </c:pt>
                <c:pt idx="64">
                  <c:v>25.833986816406199</c:v>
                </c:pt>
                <c:pt idx="65">
                  <c:v>25.780361328125</c:v>
                </c:pt>
                <c:pt idx="66">
                  <c:v>25.748186035156198</c:v>
                </c:pt>
                <c:pt idx="67">
                  <c:v>25.694560546875</c:v>
                </c:pt>
                <c:pt idx="68">
                  <c:v>25.694560546875</c:v>
                </c:pt>
                <c:pt idx="69">
                  <c:v>25.7160107421875</c:v>
                </c:pt>
                <c:pt idx="70">
                  <c:v>25.705285644531301</c:v>
                </c:pt>
                <c:pt idx="71">
                  <c:v>25.673110351562499</c:v>
                </c:pt>
                <c:pt idx="72">
                  <c:v>25.662385253906201</c:v>
                </c:pt>
                <c:pt idx="73">
                  <c:v>25.608759765624999</c:v>
                </c:pt>
                <c:pt idx="74">
                  <c:v>25.522958984374998</c:v>
                </c:pt>
                <c:pt idx="75">
                  <c:v>25.4693334960937</c:v>
                </c:pt>
                <c:pt idx="76">
                  <c:v>25.437158203125001</c:v>
                </c:pt>
                <c:pt idx="77">
                  <c:v>25.426433105468799</c:v>
                </c:pt>
                <c:pt idx="78">
                  <c:v>25.415708007812501</c:v>
                </c:pt>
                <c:pt idx="79">
                  <c:v>25.480058593750002</c:v>
                </c:pt>
                <c:pt idx="80">
                  <c:v>25.673110351562499</c:v>
                </c:pt>
                <c:pt idx="81">
                  <c:v>25.973413085937501</c:v>
                </c:pt>
                <c:pt idx="82">
                  <c:v>26.3166162109375</c:v>
                </c:pt>
                <c:pt idx="83">
                  <c:v>26.702719726562499</c:v>
                </c:pt>
                <c:pt idx="84">
                  <c:v>27.088823242187502</c:v>
                </c:pt>
                <c:pt idx="85">
                  <c:v>27.3033251953125</c:v>
                </c:pt>
                <c:pt idx="86">
                  <c:v>27.496376953125001</c:v>
                </c:pt>
                <c:pt idx="87">
                  <c:v>27.689428710937499</c:v>
                </c:pt>
                <c:pt idx="88">
                  <c:v>27.732329101562499</c:v>
                </c:pt>
                <c:pt idx="89">
                  <c:v>27.753779296874999</c:v>
                </c:pt>
                <c:pt idx="90">
                  <c:v>27.796679687499999</c:v>
                </c:pt>
                <c:pt idx="91">
                  <c:v>28.011181640625001</c:v>
                </c:pt>
                <c:pt idx="92">
                  <c:v>28.000456542968699</c:v>
                </c:pt>
                <c:pt idx="93">
                  <c:v>27.979006347656199</c:v>
                </c:pt>
                <c:pt idx="94">
                  <c:v>27.753779296874999</c:v>
                </c:pt>
                <c:pt idx="95">
                  <c:v>27.571452636718799</c:v>
                </c:pt>
                <c:pt idx="96">
                  <c:v>27.5500024414062</c:v>
                </c:pt>
                <c:pt idx="97">
                  <c:v>27.517827148437501</c:v>
                </c:pt>
                <c:pt idx="98">
                  <c:v>27.399851074218802</c:v>
                </c:pt>
                <c:pt idx="99">
                  <c:v>27.3033251953125</c:v>
                </c:pt>
                <c:pt idx="100">
                  <c:v>27.153173828124999</c:v>
                </c:pt>
                <c:pt idx="101">
                  <c:v>27.024472656250001</c:v>
                </c:pt>
                <c:pt idx="102">
                  <c:v>26.8743212890625</c:v>
                </c:pt>
                <c:pt idx="103">
                  <c:v>26.734895019531201</c:v>
                </c:pt>
                <c:pt idx="104">
                  <c:v>26.627644042968701</c:v>
                </c:pt>
                <c:pt idx="105">
                  <c:v>26.5418432617187</c:v>
                </c:pt>
                <c:pt idx="106">
                  <c:v>26.423867187500001</c:v>
                </c:pt>
                <c:pt idx="107">
                  <c:v>26.305891113281199</c:v>
                </c:pt>
                <c:pt idx="108">
                  <c:v>26.220090332031301</c:v>
                </c:pt>
                <c:pt idx="109">
                  <c:v>26.112839355468701</c:v>
                </c:pt>
                <c:pt idx="110">
                  <c:v>26.0055883789062</c:v>
                </c:pt>
                <c:pt idx="111">
                  <c:v>25.930512695312501</c:v>
                </c:pt>
                <c:pt idx="112">
                  <c:v>25.887612304687501</c:v>
                </c:pt>
                <c:pt idx="113">
                  <c:v>25.866162109375001</c:v>
                </c:pt>
                <c:pt idx="114">
                  <c:v>25.812536621093699</c:v>
                </c:pt>
                <c:pt idx="115">
                  <c:v>25.7374609375</c:v>
                </c:pt>
                <c:pt idx="116">
                  <c:v>25.694560546875</c:v>
                </c:pt>
                <c:pt idx="117">
                  <c:v>25.5980346679688</c:v>
                </c:pt>
                <c:pt idx="118">
                  <c:v>25.565859374999999</c:v>
                </c:pt>
                <c:pt idx="119">
                  <c:v>25.480058593750002</c:v>
                </c:pt>
                <c:pt idx="120">
                  <c:v>25.458608398437502</c:v>
                </c:pt>
                <c:pt idx="121">
                  <c:v>25.4049829101562</c:v>
                </c:pt>
                <c:pt idx="122">
                  <c:v>25.362082519531199</c:v>
                </c:pt>
                <c:pt idx="123">
                  <c:v>25.351357421875001</c:v>
                </c:pt>
                <c:pt idx="124">
                  <c:v>25.362082519531199</c:v>
                </c:pt>
                <c:pt idx="125">
                  <c:v>25.3835327148437</c:v>
                </c:pt>
                <c:pt idx="126">
                  <c:v>25.480058593750002</c:v>
                </c:pt>
                <c:pt idx="127">
                  <c:v>25.619484863281301</c:v>
                </c:pt>
                <c:pt idx="128">
                  <c:v>25.855437011718699</c:v>
                </c:pt>
                <c:pt idx="129">
                  <c:v>26.177189941406201</c:v>
                </c:pt>
                <c:pt idx="130">
                  <c:v>26.5418432617187</c:v>
                </c:pt>
                <c:pt idx="131">
                  <c:v>26.820695800781198</c:v>
                </c:pt>
                <c:pt idx="132">
                  <c:v>27.0995483398437</c:v>
                </c:pt>
                <c:pt idx="133">
                  <c:v>27.399851074218802</c:v>
                </c:pt>
                <c:pt idx="134">
                  <c:v>27.796679687499999</c:v>
                </c:pt>
                <c:pt idx="135">
                  <c:v>28.043356933593699</c:v>
                </c:pt>
                <c:pt idx="136">
                  <c:v>28.3758349609375</c:v>
                </c:pt>
                <c:pt idx="137">
                  <c:v>28.579611816406199</c:v>
                </c:pt>
                <c:pt idx="138">
                  <c:v>28.869189453124999</c:v>
                </c:pt>
                <c:pt idx="139">
                  <c:v>28.901364746093801</c:v>
                </c:pt>
                <c:pt idx="140">
                  <c:v>28.91208984375</c:v>
                </c:pt>
                <c:pt idx="141">
                  <c:v>28.890639648437499</c:v>
                </c:pt>
                <c:pt idx="142">
                  <c:v>28.794113769531201</c:v>
                </c:pt>
                <c:pt idx="143">
                  <c:v>28.611787109375001</c:v>
                </c:pt>
                <c:pt idx="144">
                  <c:v>28.440185546875</c:v>
                </c:pt>
                <c:pt idx="145">
                  <c:v>28.2149584960938</c:v>
                </c:pt>
                <c:pt idx="146">
                  <c:v>28.021906738281299</c:v>
                </c:pt>
                <c:pt idx="147">
                  <c:v>27.893205566406198</c:v>
                </c:pt>
                <c:pt idx="148">
                  <c:v>27.732329101562499</c:v>
                </c:pt>
                <c:pt idx="149">
                  <c:v>27.571452636718799</c:v>
                </c:pt>
                <c:pt idx="150">
                  <c:v>27.4320263671875</c:v>
                </c:pt>
                <c:pt idx="151">
                  <c:v>27.3033251953125</c:v>
                </c:pt>
                <c:pt idx="152">
                  <c:v>27.196074218749999</c:v>
                </c:pt>
                <c:pt idx="153">
                  <c:v>27.110273437499998</c:v>
                </c:pt>
                <c:pt idx="154">
                  <c:v>27.056647949218799</c:v>
                </c:pt>
                <c:pt idx="155">
                  <c:v>26.981572265625001</c:v>
                </c:pt>
                <c:pt idx="156">
                  <c:v>26.906496582031199</c:v>
                </c:pt>
                <c:pt idx="157">
                  <c:v>26.8743212890625</c:v>
                </c:pt>
                <c:pt idx="158">
                  <c:v>26.85287109375</c:v>
                </c:pt>
                <c:pt idx="159">
                  <c:v>26.820695800781198</c:v>
                </c:pt>
                <c:pt idx="160">
                  <c:v>26.777795410156301</c:v>
                </c:pt>
                <c:pt idx="161">
                  <c:v>26.7670703125</c:v>
                </c:pt>
                <c:pt idx="162">
                  <c:v>26.734895019531201</c:v>
                </c:pt>
                <c:pt idx="163">
                  <c:v>26.691994628906301</c:v>
                </c:pt>
                <c:pt idx="164">
                  <c:v>26.638369140624999</c:v>
                </c:pt>
                <c:pt idx="165">
                  <c:v>26.574018554687498</c:v>
                </c:pt>
                <c:pt idx="166">
                  <c:v>26.498942871093799</c:v>
                </c:pt>
                <c:pt idx="167">
                  <c:v>26.423867187500001</c:v>
                </c:pt>
                <c:pt idx="168">
                  <c:v>26.3595166015625</c:v>
                </c:pt>
                <c:pt idx="169">
                  <c:v>26.3166162109375</c:v>
                </c:pt>
                <c:pt idx="170">
                  <c:v>26.2737158203125</c:v>
                </c:pt>
                <c:pt idx="171">
                  <c:v>26.2308154296875</c:v>
                </c:pt>
                <c:pt idx="172">
                  <c:v>26.198640136718701</c:v>
                </c:pt>
                <c:pt idx="173">
                  <c:v>26.177189941406201</c:v>
                </c:pt>
                <c:pt idx="174">
                  <c:v>26.166464843749999</c:v>
                </c:pt>
                <c:pt idx="175">
                  <c:v>26.284440917968698</c:v>
                </c:pt>
                <c:pt idx="176">
                  <c:v>26.509667968750001</c:v>
                </c:pt>
                <c:pt idx="177">
                  <c:v>26.756345214843801</c:v>
                </c:pt>
                <c:pt idx="178">
                  <c:v>26.981572265625001</c:v>
                </c:pt>
                <c:pt idx="179">
                  <c:v>27.3033251953125</c:v>
                </c:pt>
                <c:pt idx="180">
                  <c:v>27.474926757812501</c:v>
                </c:pt>
                <c:pt idx="181">
                  <c:v>27.667978515624998</c:v>
                </c:pt>
                <c:pt idx="182">
                  <c:v>27.914655761718699</c:v>
                </c:pt>
                <c:pt idx="183">
                  <c:v>27.936105957031302</c:v>
                </c:pt>
                <c:pt idx="184">
                  <c:v>28.0648071289062</c:v>
                </c:pt>
                <c:pt idx="185">
                  <c:v>28.204233398437498</c:v>
                </c:pt>
                <c:pt idx="186">
                  <c:v>28.129157714843799</c:v>
                </c:pt>
                <c:pt idx="187">
                  <c:v>27.957556152343699</c:v>
                </c:pt>
                <c:pt idx="188">
                  <c:v>27.850305175781301</c:v>
                </c:pt>
                <c:pt idx="189">
                  <c:v>27.732329101562499</c:v>
                </c:pt>
                <c:pt idx="190">
                  <c:v>27.6143530273437</c:v>
                </c:pt>
                <c:pt idx="191">
                  <c:v>27.378400878906199</c:v>
                </c:pt>
                <c:pt idx="192">
                  <c:v>27.2067993164063</c:v>
                </c:pt>
                <c:pt idx="193">
                  <c:v>27.045922851562501</c:v>
                </c:pt>
                <c:pt idx="194">
                  <c:v>26.895771484375</c:v>
                </c:pt>
                <c:pt idx="195">
                  <c:v>26.756345214843801</c:v>
                </c:pt>
                <c:pt idx="196">
                  <c:v>26.649094238281201</c:v>
                </c:pt>
                <c:pt idx="197">
                  <c:v>26.488217773437501</c:v>
                </c:pt>
                <c:pt idx="198">
                  <c:v>26.370241699218699</c:v>
                </c:pt>
                <c:pt idx="199">
                  <c:v>26.284440917968698</c:v>
                </c:pt>
                <c:pt idx="200">
                  <c:v>26.166464843749999</c:v>
                </c:pt>
                <c:pt idx="201">
                  <c:v>26.059213867187498</c:v>
                </c:pt>
                <c:pt idx="202">
                  <c:v>25.984138183593799</c:v>
                </c:pt>
                <c:pt idx="203">
                  <c:v>25.9412377929687</c:v>
                </c:pt>
                <c:pt idx="204">
                  <c:v>25.866162109375001</c:v>
                </c:pt>
                <c:pt idx="205">
                  <c:v>25.844711914062501</c:v>
                </c:pt>
                <c:pt idx="206">
                  <c:v>25.812536621093699</c:v>
                </c:pt>
                <c:pt idx="207">
                  <c:v>25.769636230468699</c:v>
                </c:pt>
                <c:pt idx="208">
                  <c:v>25.769636230468699</c:v>
                </c:pt>
                <c:pt idx="209">
                  <c:v>25.769636230468699</c:v>
                </c:pt>
                <c:pt idx="210">
                  <c:v>25.748186035156198</c:v>
                </c:pt>
                <c:pt idx="211">
                  <c:v>25.7374609375</c:v>
                </c:pt>
                <c:pt idx="212">
                  <c:v>25.683835449218801</c:v>
                </c:pt>
                <c:pt idx="213">
                  <c:v>25.683835449218801</c:v>
                </c:pt>
                <c:pt idx="214">
                  <c:v>25.662385253906201</c:v>
                </c:pt>
                <c:pt idx="215">
                  <c:v>25.619484863281301</c:v>
                </c:pt>
                <c:pt idx="216">
                  <c:v>25.619484863281301</c:v>
                </c:pt>
                <c:pt idx="217">
                  <c:v>25.576584472656201</c:v>
                </c:pt>
                <c:pt idx="218">
                  <c:v>25.565859374999999</c:v>
                </c:pt>
                <c:pt idx="219">
                  <c:v>25.522958984374998</c:v>
                </c:pt>
                <c:pt idx="220">
                  <c:v>25.5336840820313</c:v>
                </c:pt>
                <c:pt idx="221">
                  <c:v>25.4907836914062</c:v>
                </c:pt>
                <c:pt idx="222">
                  <c:v>25.5122338867188</c:v>
                </c:pt>
                <c:pt idx="223">
                  <c:v>25.544409179687499</c:v>
                </c:pt>
                <c:pt idx="224">
                  <c:v>25.576584472656201</c:v>
                </c:pt>
                <c:pt idx="225">
                  <c:v>25.5980346679688</c:v>
                </c:pt>
                <c:pt idx="226">
                  <c:v>25.576584472656201</c:v>
                </c:pt>
                <c:pt idx="227">
                  <c:v>25.5980346679688</c:v>
                </c:pt>
                <c:pt idx="228">
                  <c:v>25.565859374999999</c:v>
                </c:pt>
                <c:pt idx="229">
                  <c:v>25.608759765624999</c:v>
                </c:pt>
                <c:pt idx="230">
                  <c:v>25.619484863281301</c:v>
                </c:pt>
                <c:pt idx="231">
                  <c:v>25.608759765624999</c:v>
                </c:pt>
                <c:pt idx="232">
                  <c:v>25.619484863281301</c:v>
                </c:pt>
                <c:pt idx="233">
                  <c:v>25.630209960937499</c:v>
                </c:pt>
                <c:pt idx="234">
                  <c:v>25.619484863281301</c:v>
                </c:pt>
                <c:pt idx="235">
                  <c:v>25.5980346679688</c:v>
                </c:pt>
                <c:pt idx="236">
                  <c:v>25.565859374999999</c:v>
                </c:pt>
                <c:pt idx="237">
                  <c:v>25.565859374999999</c:v>
                </c:pt>
                <c:pt idx="238">
                  <c:v>25.5336840820313</c:v>
                </c:pt>
                <c:pt idx="239">
                  <c:v>25.5336840820313</c:v>
                </c:pt>
                <c:pt idx="240">
                  <c:v>25.555134277343701</c:v>
                </c:pt>
                <c:pt idx="241">
                  <c:v>25.555134277343701</c:v>
                </c:pt>
                <c:pt idx="242">
                  <c:v>25.5336840820313</c:v>
                </c:pt>
                <c:pt idx="243">
                  <c:v>25.565859374999999</c:v>
                </c:pt>
                <c:pt idx="244">
                  <c:v>25.576584472656201</c:v>
                </c:pt>
                <c:pt idx="245">
                  <c:v>25.576584472656201</c:v>
                </c:pt>
                <c:pt idx="246">
                  <c:v>25.587309570312499</c:v>
                </c:pt>
                <c:pt idx="247">
                  <c:v>25.565859374999999</c:v>
                </c:pt>
                <c:pt idx="248">
                  <c:v>25.544409179687499</c:v>
                </c:pt>
                <c:pt idx="249">
                  <c:v>25.5336840820313</c:v>
                </c:pt>
                <c:pt idx="250">
                  <c:v>25.5336840820313</c:v>
                </c:pt>
                <c:pt idx="251">
                  <c:v>25.5122338867188</c:v>
                </c:pt>
                <c:pt idx="252">
                  <c:v>25.522958984374998</c:v>
                </c:pt>
                <c:pt idx="253">
                  <c:v>25.4907836914062</c:v>
                </c:pt>
                <c:pt idx="254">
                  <c:v>25.4907836914062</c:v>
                </c:pt>
                <c:pt idx="255">
                  <c:v>25.480058593750002</c:v>
                </c:pt>
                <c:pt idx="256">
                  <c:v>25.480058593750002</c:v>
                </c:pt>
                <c:pt idx="257">
                  <c:v>25.458608398437502</c:v>
                </c:pt>
                <c:pt idx="258">
                  <c:v>25.437158203125001</c:v>
                </c:pt>
                <c:pt idx="259">
                  <c:v>25.4049829101562</c:v>
                </c:pt>
                <c:pt idx="260">
                  <c:v>25.4049829101562</c:v>
                </c:pt>
                <c:pt idx="261">
                  <c:v>25.394257812500001</c:v>
                </c:pt>
                <c:pt idx="262">
                  <c:v>25.394257812500001</c:v>
                </c:pt>
                <c:pt idx="263">
                  <c:v>25.3835327148437</c:v>
                </c:pt>
                <c:pt idx="264">
                  <c:v>25.3835327148437</c:v>
                </c:pt>
                <c:pt idx="265">
                  <c:v>25.351357421875001</c:v>
                </c:pt>
                <c:pt idx="266">
                  <c:v>25.308457031250001</c:v>
                </c:pt>
                <c:pt idx="267">
                  <c:v>25.276281738281199</c:v>
                </c:pt>
                <c:pt idx="268">
                  <c:v>25.2441064453125</c:v>
                </c:pt>
                <c:pt idx="269">
                  <c:v>25.233381347656199</c:v>
                </c:pt>
                <c:pt idx="270">
                  <c:v>25.211931152343698</c:v>
                </c:pt>
                <c:pt idx="271">
                  <c:v>25.190480957031198</c:v>
                </c:pt>
                <c:pt idx="272">
                  <c:v>25.22265625</c:v>
                </c:pt>
                <c:pt idx="273">
                  <c:v>25.329907226562501</c:v>
                </c:pt>
                <c:pt idx="274">
                  <c:v>25.415708007812501</c:v>
                </c:pt>
                <c:pt idx="275">
                  <c:v>25.555134277343701</c:v>
                </c:pt>
                <c:pt idx="276">
                  <c:v>25.769636230468699</c:v>
                </c:pt>
                <c:pt idx="277">
                  <c:v>25.930512695312501</c:v>
                </c:pt>
                <c:pt idx="278">
                  <c:v>26.177189941406201</c:v>
                </c:pt>
                <c:pt idx="279">
                  <c:v>26.574018554687498</c:v>
                </c:pt>
                <c:pt idx="280">
                  <c:v>26.895771484375</c:v>
                </c:pt>
                <c:pt idx="281">
                  <c:v>27.0995483398437</c:v>
                </c:pt>
                <c:pt idx="282">
                  <c:v>27.281874999999999</c:v>
                </c:pt>
                <c:pt idx="283">
                  <c:v>27.442751464843699</c:v>
                </c:pt>
                <c:pt idx="284">
                  <c:v>27.421301269531199</c:v>
                </c:pt>
                <c:pt idx="285">
                  <c:v>27.271149902343701</c:v>
                </c:pt>
                <c:pt idx="286">
                  <c:v>27.153173828124999</c:v>
                </c:pt>
                <c:pt idx="287">
                  <c:v>27.035197753906299</c:v>
                </c:pt>
                <c:pt idx="288">
                  <c:v>26.938671875000001</c:v>
                </c:pt>
                <c:pt idx="289">
                  <c:v>26.85287109375</c:v>
                </c:pt>
                <c:pt idx="290">
                  <c:v>26.799245605468698</c:v>
                </c:pt>
                <c:pt idx="291">
                  <c:v>26.702719726562499</c:v>
                </c:pt>
                <c:pt idx="292">
                  <c:v>26.616918945312499</c:v>
                </c:pt>
                <c:pt idx="293">
                  <c:v>26.5632934570312</c:v>
                </c:pt>
                <c:pt idx="294">
                  <c:v>26.498942871093799</c:v>
                </c:pt>
                <c:pt idx="295">
                  <c:v>26.4774926757812</c:v>
                </c:pt>
                <c:pt idx="296">
                  <c:v>26.466767578125001</c:v>
                </c:pt>
                <c:pt idx="297">
                  <c:v>26.413142089843799</c:v>
                </c:pt>
                <c:pt idx="298">
                  <c:v>26.370241699218699</c:v>
                </c:pt>
                <c:pt idx="299">
                  <c:v>26.327341308593802</c:v>
                </c:pt>
                <c:pt idx="300">
                  <c:v>26.284440917968698</c:v>
                </c:pt>
                <c:pt idx="301">
                  <c:v>26.220090332031301</c:v>
                </c:pt>
                <c:pt idx="302">
                  <c:v>26.198640136718701</c:v>
                </c:pt>
                <c:pt idx="303">
                  <c:v>26.1342895507813</c:v>
                </c:pt>
                <c:pt idx="304">
                  <c:v>26.091389160156201</c:v>
                </c:pt>
                <c:pt idx="305">
                  <c:v>26.080664062499999</c:v>
                </c:pt>
                <c:pt idx="306">
                  <c:v>26.059213867187498</c:v>
                </c:pt>
                <c:pt idx="307">
                  <c:v>26.016313476562502</c:v>
                </c:pt>
                <c:pt idx="308">
                  <c:v>25.994863281250002</c:v>
                </c:pt>
                <c:pt idx="309">
                  <c:v>25.973413085937501</c:v>
                </c:pt>
                <c:pt idx="310">
                  <c:v>25.951962890625001</c:v>
                </c:pt>
                <c:pt idx="311">
                  <c:v>25.9197875976562</c:v>
                </c:pt>
                <c:pt idx="312">
                  <c:v>25.909062500000001</c:v>
                </c:pt>
                <c:pt idx="313">
                  <c:v>25.866162109375001</c:v>
                </c:pt>
                <c:pt idx="314">
                  <c:v>25.855437011718699</c:v>
                </c:pt>
                <c:pt idx="315">
                  <c:v>25.791086425781302</c:v>
                </c:pt>
                <c:pt idx="316">
                  <c:v>25.673110351562499</c:v>
                </c:pt>
                <c:pt idx="317">
                  <c:v>25.394257812500001</c:v>
                </c:pt>
                <c:pt idx="318">
                  <c:v>25.190480957031198</c:v>
                </c:pt>
                <c:pt idx="319">
                  <c:v>25.018879394531201</c:v>
                </c:pt>
                <c:pt idx="320">
                  <c:v>24.943803710937502</c:v>
                </c:pt>
                <c:pt idx="321">
                  <c:v>24.9759790039063</c:v>
                </c:pt>
                <c:pt idx="322">
                  <c:v>25.040329589843701</c:v>
                </c:pt>
                <c:pt idx="323">
                  <c:v>25.104680175781201</c:v>
                </c:pt>
                <c:pt idx="324">
                  <c:v>25.126130371093701</c:v>
                </c:pt>
                <c:pt idx="325">
                  <c:v>25.126130371093701</c:v>
                </c:pt>
                <c:pt idx="326">
                  <c:v>25.0617797851563</c:v>
                </c:pt>
                <c:pt idx="327">
                  <c:v>25.029604492187499</c:v>
                </c:pt>
                <c:pt idx="328">
                  <c:v>24.9545288085937</c:v>
                </c:pt>
                <c:pt idx="329">
                  <c:v>24.858002929687501</c:v>
                </c:pt>
                <c:pt idx="330">
                  <c:v>24.793652343750001</c:v>
                </c:pt>
                <c:pt idx="331">
                  <c:v>24.740026855468699</c:v>
                </c:pt>
                <c:pt idx="332">
                  <c:v>24.6864013671875</c:v>
                </c:pt>
                <c:pt idx="333">
                  <c:v>24.675676269531198</c:v>
                </c:pt>
                <c:pt idx="334">
                  <c:v>24.654226074218698</c:v>
                </c:pt>
                <c:pt idx="335">
                  <c:v>24.6435009765625</c:v>
                </c:pt>
                <c:pt idx="336">
                  <c:v>24.62205078125</c:v>
                </c:pt>
                <c:pt idx="337">
                  <c:v>24.611325683593801</c:v>
                </c:pt>
                <c:pt idx="338">
                  <c:v>24.589875488281201</c:v>
                </c:pt>
                <c:pt idx="339">
                  <c:v>24.514799804687499</c:v>
                </c:pt>
                <c:pt idx="340">
                  <c:v>24.450449218749998</c:v>
                </c:pt>
                <c:pt idx="341">
                  <c:v>24.257397460937501</c:v>
                </c:pt>
                <c:pt idx="342">
                  <c:v>24.042895507812499</c:v>
                </c:pt>
                <c:pt idx="343">
                  <c:v>23.871293945312502</c:v>
                </c:pt>
                <c:pt idx="344">
                  <c:v>23.688967285156199</c:v>
                </c:pt>
                <c:pt idx="345">
                  <c:v>23.603166503906198</c:v>
                </c:pt>
                <c:pt idx="346">
                  <c:v>23.549541015625</c:v>
                </c:pt>
                <c:pt idx="347">
                  <c:v>23.517365722656201</c:v>
                </c:pt>
                <c:pt idx="348">
                  <c:v>23.495915527343701</c:v>
                </c:pt>
                <c:pt idx="349">
                  <c:v>23.4530151367188</c:v>
                </c:pt>
                <c:pt idx="350">
                  <c:v>23.410114746093701</c:v>
                </c:pt>
                <c:pt idx="351">
                  <c:v>23.399389648437499</c:v>
                </c:pt>
                <c:pt idx="352">
                  <c:v>23.3672143554688</c:v>
                </c:pt>
                <c:pt idx="353">
                  <c:v>23.377939453124998</c:v>
                </c:pt>
                <c:pt idx="354">
                  <c:v>23.292138671875001</c:v>
                </c:pt>
                <c:pt idx="355">
                  <c:v>23.1419873046875</c:v>
                </c:pt>
                <c:pt idx="356">
                  <c:v>23.024011230468801</c:v>
                </c:pt>
                <c:pt idx="357">
                  <c:v>22.948935546874999</c:v>
                </c:pt>
                <c:pt idx="358">
                  <c:v>22.884584960937499</c:v>
                </c:pt>
                <c:pt idx="359">
                  <c:v>22.8524096679688</c:v>
                </c:pt>
                <c:pt idx="360">
                  <c:v>22.798784179687502</c:v>
                </c:pt>
                <c:pt idx="361">
                  <c:v>22.734433593750001</c:v>
                </c:pt>
                <c:pt idx="362">
                  <c:v>22.616457519531199</c:v>
                </c:pt>
                <c:pt idx="363">
                  <c:v>22.573557128906302</c:v>
                </c:pt>
                <c:pt idx="364">
                  <c:v>22.530656738281198</c:v>
                </c:pt>
                <c:pt idx="365">
                  <c:v>22.509206542968698</c:v>
                </c:pt>
                <c:pt idx="366">
                  <c:v>22.509206542968698</c:v>
                </c:pt>
                <c:pt idx="367">
                  <c:v>22.509206542968698</c:v>
                </c:pt>
                <c:pt idx="368">
                  <c:v>22.552106933593699</c:v>
                </c:pt>
                <c:pt idx="369">
                  <c:v>22.648632812500001</c:v>
                </c:pt>
                <c:pt idx="370">
                  <c:v>22.734433593750001</c:v>
                </c:pt>
                <c:pt idx="371">
                  <c:v>22.841684570312498</c:v>
                </c:pt>
                <c:pt idx="372">
                  <c:v>22.906035156249999</c:v>
                </c:pt>
                <c:pt idx="373">
                  <c:v>22.948935546874999</c:v>
                </c:pt>
                <c:pt idx="374">
                  <c:v>22.970385742187499</c:v>
                </c:pt>
                <c:pt idx="375">
                  <c:v>23.002561035156301</c:v>
                </c:pt>
                <c:pt idx="376">
                  <c:v>23.0561865234375</c:v>
                </c:pt>
                <c:pt idx="377">
                  <c:v>23.088361816406199</c:v>
                </c:pt>
                <c:pt idx="378">
                  <c:v>23.066911621093698</c:v>
                </c:pt>
                <c:pt idx="379">
                  <c:v>23.045461425781198</c:v>
                </c:pt>
                <c:pt idx="380">
                  <c:v>23.024011230468801</c:v>
                </c:pt>
                <c:pt idx="381">
                  <c:v>23.002561035156301</c:v>
                </c:pt>
                <c:pt idx="382">
                  <c:v>22.991835937499999</c:v>
                </c:pt>
                <c:pt idx="383">
                  <c:v>23.034736328125</c:v>
                </c:pt>
                <c:pt idx="384">
                  <c:v>23.109812011718802</c:v>
                </c:pt>
                <c:pt idx="385">
                  <c:v>23.152712402343699</c:v>
                </c:pt>
                <c:pt idx="386">
                  <c:v>23.131262207031199</c:v>
                </c:pt>
                <c:pt idx="387">
                  <c:v>23.0990869140625</c:v>
                </c:pt>
                <c:pt idx="388">
                  <c:v>23.07763671875</c:v>
                </c:pt>
                <c:pt idx="389">
                  <c:v>23.0561865234375</c:v>
                </c:pt>
                <c:pt idx="390">
                  <c:v>22.948935546874999</c:v>
                </c:pt>
                <c:pt idx="391">
                  <c:v>22.895310058593701</c:v>
                </c:pt>
                <c:pt idx="392">
                  <c:v>22.8095092773437</c:v>
                </c:pt>
                <c:pt idx="393">
                  <c:v>22.798784179687502</c:v>
                </c:pt>
                <c:pt idx="394">
                  <c:v>22.755883789062501</c:v>
                </c:pt>
                <c:pt idx="395">
                  <c:v>22.745158691406299</c:v>
                </c:pt>
                <c:pt idx="396">
                  <c:v>22.680808105468699</c:v>
                </c:pt>
                <c:pt idx="397">
                  <c:v>22.616457519531199</c:v>
                </c:pt>
                <c:pt idx="398">
                  <c:v>22.5413818359375</c:v>
                </c:pt>
                <c:pt idx="399">
                  <c:v>22.487756347656301</c:v>
                </c:pt>
                <c:pt idx="400">
                  <c:v>22.434130859374999</c:v>
                </c:pt>
                <c:pt idx="401">
                  <c:v>22.3805053710938</c:v>
                </c:pt>
                <c:pt idx="402">
                  <c:v>22.283979492187498</c:v>
                </c:pt>
                <c:pt idx="403">
                  <c:v>22.219628906250001</c:v>
                </c:pt>
                <c:pt idx="404">
                  <c:v>22.230354003906299</c:v>
                </c:pt>
                <c:pt idx="405">
                  <c:v>22.219628906250001</c:v>
                </c:pt>
                <c:pt idx="406">
                  <c:v>22.1874536132812</c:v>
                </c:pt>
                <c:pt idx="407">
                  <c:v>22.230354003906299</c:v>
                </c:pt>
                <c:pt idx="408">
                  <c:v>22.2518041992187</c:v>
                </c:pt>
                <c:pt idx="409">
                  <c:v>22.198178710937501</c:v>
                </c:pt>
                <c:pt idx="410">
                  <c:v>22.219628906250001</c:v>
                </c:pt>
                <c:pt idx="411">
                  <c:v>22.230354003906299</c:v>
                </c:pt>
                <c:pt idx="412">
                  <c:v>22.2518041992187</c:v>
                </c:pt>
                <c:pt idx="413">
                  <c:v>22.2732543945312</c:v>
                </c:pt>
                <c:pt idx="414">
                  <c:v>22.2732543945312</c:v>
                </c:pt>
                <c:pt idx="415">
                  <c:v>22.369780273437499</c:v>
                </c:pt>
                <c:pt idx="416">
                  <c:v>22.47703125</c:v>
                </c:pt>
                <c:pt idx="417">
                  <c:v>22.573557128906302</c:v>
                </c:pt>
                <c:pt idx="418">
                  <c:v>22.734433593750001</c:v>
                </c:pt>
                <c:pt idx="419">
                  <c:v>23.002561035156301</c:v>
                </c:pt>
                <c:pt idx="420">
                  <c:v>23.206337890625001</c:v>
                </c:pt>
                <c:pt idx="421">
                  <c:v>23.442290039062499</c:v>
                </c:pt>
                <c:pt idx="422">
                  <c:v>23.581716308593698</c:v>
                </c:pt>
                <c:pt idx="423">
                  <c:v>23.785493164062501</c:v>
                </c:pt>
                <c:pt idx="424">
                  <c:v>23.935644531249999</c:v>
                </c:pt>
                <c:pt idx="425">
                  <c:v>23.946369628906201</c:v>
                </c:pt>
                <c:pt idx="426">
                  <c:v>23.978544921874999</c:v>
                </c:pt>
                <c:pt idx="427">
                  <c:v>23.978544921874999</c:v>
                </c:pt>
                <c:pt idx="428">
                  <c:v>23.957094726562499</c:v>
                </c:pt>
                <c:pt idx="429">
                  <c:v>23.999995117187499</c:v>
                </c:pt>
                <c:pt idx="430">
                  <c:v>23.935644531249999</c:v>
                </c:pt>
                <c:pt idx="431">
                  <c:v>23.8605688476562</c:v>
                </c:pt>
                <c:pt idx="432">
                  <c:v>23.7962182617187</c:v>
                </c:pt>
                <c:pt idx="433">
                  <c:v>23.785493164062501</c:v>
                </c:pt>
                <c:pt idx="434">
                  <c:v>23.785493164062501</c:v>
                </c:pt>
                <c:pt idx="435">
                  <c:v>23.817668457031299</c:v>
                </c:pt>
                <c:pt idx="436">
                  <c:v>23.806943359375001</c:v>
                </c:pt>
                <c:pt idx="437">
                  <c:v>23.731867675781299</c:v>
                </c:pt>
                <c:pt idx="438">
                  <c:v>23.59244140625</c:v>
                </c:pt>
                <c:pt idx="439">
                  <c:v>23.485190429687499</c:v>
                </c:pt>
                <c:pt idx="440">
                  <c:v>23.3457641601562</c:v>
                </c:pt>
                <c:pt idx="441">
                  <c:v>23.2385131835937</c:v>
                </c:pt>
                <c:pt idx="442">
                  <c:v>23.120537109375</c:v>
                </c:pt>
                <c:pt idx="443">
                  <c:v>23.002561035156301</c:v>
                </c:pt>
                <c:pt idx="444">
                  <c:v>22.884584960937499</c:v>
                </c:pt>
                <c:pt idx="445">
                  <c:v>22.766608886718799</c:v>
                </c:pt>
                <c:pt idx="446">
                  <c:v>22.659357910156299</c:v>
                </c:pt>
                <c:pt idx="447">
                  <c:v>22.5842822265625</c:v>
                </c:pt>
                <c:pt idx="448">
                  <c:v>22.4984814453125</c:v>
                </c:pt>
                <c:pt idx="449">
                  <c:v>22.434130859374999</c:v>
                </c:pt>
                <c:pt idx="450">
                  <c:v>22.348330078124999</c:v>
                </c:pt>
                <c:pt idx="451">
                  <c:v>22.2732543945312</c:v>
                </c:pt>
                <c:pt idx="452">
                  <c:v>22.219628906250001</c:v>
                </c:pt>
                <c:pt idx="453">
                  <c:v>22.198178710937501</c:v>
                </c:pt>
                <c:pt idx="454">
                  <c:v>22.176728515625001</c:v>
                </c:pt>
                <c:pt idx="455">
                  <c:v>22.1660034179687</c:v>
                </c:pt>
                <c:pt idx="456">
                  <c:v>22.144553222656199</c:v>
                </c:pt>
                <c:pt idx="457">
                  <c:v>22.133828125000001</c:v>
                </c:pt>
                <c:pt idx="458">
                  <c:v>22.133828125000001</c:v>
                </c:pt>
                <c:pt idx="459">
                  <c:v>22.101652832031199</c:v>
                </c:pt>
                <c:pt idx="460">
                  <c:v>22.090927734375001</c:v>
                </c:pt>
                <c:pt idx="461">
                  <c:v>22.144553222656199</c:v>
                </c:pt>
                <c:pt idx="462">
                  <c:v>22.1874536132812</c:v>
                </c:pt>
                <c:pt idx="463">
                  <c:v>22.283979492187498</c:v>
                </c:pt>
                <c:pt idx="464">
                  <c:v>22.401955566406301</c:v>
                </c:pt>
                <c:pt idx="465">
                  <c:v>22.552106933593699</c:v>
                </c:pt>
                <c:pt idx="466">
                  <c:v>22.873859863281201</c:v>
                </c:pt>
                <c:pt idx="467">
                  <c:v>23.463740234374999</c:v>
                </c:pt>
                <c:pt idx="468">
                  <c:v>23.7962182617187</c:v>
                </c:pt>
                <c:pt idx="469">
                  <c:v>24.10724609375</c:v>
                </c:pt>
                <c:pt idx="470">
                  <c:v>24.504074707031201</c:v>
                </c:pt>
                <c:pt idx="471">
                  <c:v>24.900903320312501</c:v>
                </c:pt>
                <c:pt idx="472">
                  <c:v>25.104680175781201</c:v>
                </c:pt>
                <c:pt idx="473">
                  <c:v>25.265556640625</c:v>
                </c:pt>
                <c:pt idx="474">
                  <c:v>25.619484863281301</c:v>
                </c:pt>
                <c:pt idx="475">
                  <c:v>25.855437011718699</c:v>
                </c:pt>
                <c:pt idx="476">
                  <c:v>25.9197875976562</c:v>
                </c:pt>
                <c:pt idx="477">
                  <c:v>25.9412377929687</c:v>
                </c:pt>
                <c:pt idx="478">
                  <c:v>25.9412377929687</c:v>
                </c:pt>
                <c:pt idx="479">
                  <c:v>25.9197875976562</c:v>
                </c:pt>
                <c:pt idx="480">
                  <c:v>25.833986816406199</c:v>
                </c:pt>
                <c:pt idx="481">
                  <c:v>25.662385253906201</c:v>
                </c:pt>
                <c:pt idx="482">
                  <c:v>25.415708007812501</c:v>
                </c:pt>
                <c:pt idx="483">
                  <c:v>25.179755859375</c:v>
                </c:pt>
                <c:pt idx="484">
                  <c:v>24.879453125000001</c:v>
                </c:pt>
                <c:pt idx="485">
                  <c:v>24.632775878906301</c:v>
                </c:pt>
                <c:pt idx="486">
                  <c:v>24.428999023437498</c:v>
                </c:pt>
                <c:pt idx="487">
                  <c:v>24.2144970703125</c:v>
                </c:pt>
                <c:pt idx="488">
                  <c:v>24.042895507812499</c:v>
                </c:pt>
                <c:pt idx="489">
                  <c:v>23.935644531249999</c:v>
                </c:pt>
                <c:pt idx="490">
                  <c:v>23.828393554687501</c:v>
                </c:pt>
                <c:pt idx="491">
                  <c:v>23.828393554687501</c:v>
                </c:pt>
                <c:pt idx="492">
                  <c:v>23.8820190429687</c:v>
                </c:pt>
                <c:pt idx="493">
                  <c:v>23.8820190429687</c:v>
                </c:pt>
                <c:pt idx="494">
                  <c:v>23.8820190429687</c:v>
                </c:pt>
                <c:pt idx="495">
                  <c:v>23.892744140624998</c:v>
                </c:pt>
                <c:pt idx="496">
                  <c:v>23.914194335937498</c:v>
                </c:pt>
                <c:pt idx="497">
                  <c:v>23.9249194335938</c:v>
                </c:pt>
                <c:pt idx="498">
                  <c:v>23.892744140624998</c:v>
                </c:pt>
                <c:pt idx="499">
                  <c:v>23.839118652343799</c:v>
                </c:pt>
                <c:pt idx="500">
                  <c:v>23.7747680664062</c:v>
                </c:pt>
                <c:pt idx="501">
                  <c:v>23.667517089843699</c:v>
                </c:pt>
                <c:pt idx="502">
                  <c:v>23.667517089843699</c:v>
                </c:pt>
                <c:pt idx="503">
                  <c:v>23.5709912109375</c:v>
                </c:pt>
                <c:pt idx="504">
                  <c:v>23.528090820312499</c:v>
                </c:pt>
                <c:pt idx="505">
                  <c:v>23.463740234374999</c:v>
                </c:pt>
                <c:pt idx="506">
                  <c:v>23.399389648437499</c:v>
                </c:pt>
                <c:pt idx="507">
                  <c:v>23.4530151367188</c:v>
                </c:pt>
                <c:pt idx="508">
                  <c:v>23.463740234374999</c:v>
                </c:pt>
                <c:pt idx="509">
                  <c:v>23.442290039062499</c:v>
                </c:pt>
                <c:pt idx="510">
                  <c:v>23.474465332031301</c:v>
                </c:pt>
                <c:pt idx="511">
                  <c:v>23.528090820312499</c:v>
                </c:pt>
                <c:pt idx="512">
                  <c:v>23.59244140625</c:v>
                </c:pt>
                <c:pt idx="513">
                  <c:v>23.688967285156199</c:v>
                </c:pt>
                <c:pt idx="514">
                  <c:v>23.785493164062501</c:v>
                </c:pt>
                <c:pt idx="515">
                  <c:v>23.892744140624998</c:v>
                </c:pt>
                <c:pt idx="516">
                  <c:v>23.9892700195313</c:v>
                </c:pt>
                <c:pt idx="517">
                  <c:v>24.0857958984375</c:v>
                </c:pt>
                <c:pt idx="518">
                  <c:v>24.235947265625001</c:v>
                </c:pt>
                <c:pt idx="519">
                  <c:v>24.343198242187501</c:v>
                </c:pt>
                <c:pt idx="520">
                  <c:v>24.4397241210938</c:v>
                </c:pt>
                <c:pt idx="521">
                  <c:v>24.5255249023438</c:v>
                </c:pt>
                <c:pt idx="522">
                  <c:v>24.600600585937499</c:v>
                </c:pt>
                <c:pt idx="523">
                  <c:v>24.6864013671875</c:v>
                </c:pt>
                <c:pt idx="524">
                  <c:v>24.761477050781199</c:v>
                </c:pt>
                <c:pt idx="525">
                  <c:v>24.793652343750001</c:v>
                </c:pt>
                <c:pt idx="526">
                  <c:v>24.772202148437501</c:v>
                </c:pt>
                <c:pt idx="527">
                  <c:v>24.782927246093699</c:v>
                </c:pt>
                <c:pt idx="528">
                  <c:v>24.793652343750001</c:v>
                </c:pt>
                <c:pt idx="529">
                  <c:v>24.793652343750001</c:v>
                </c:pt>
                <c:pt idx="530">
                  <c:v>24.782927246093699</c:v>
                </c:pt>
                <c:pt idx="531">
                  <c:v>24.761477050781199</c:v>
                </c:pt>
                <c:pt idx="532">
                  <c:v>24.718576660156302</c:v>
                </c:pt>
                <c:pt idx="533">
                  <c:v>24.5255249023438</c:v>
                </c:pt>
                <c:pt idx="534">
                  <c:v>24.343198242187501</c:v>
                </c:pt>
                <c:pt idx="535">
                  <c:v>24.300297851562501</c:v>
                </c:pt>
                <c:pt idx="536">
                  <c:v>24.4397241210938</c:v>
                </c:pt>
                <c:pt idx="537">
                  <c:v>24.568425292968701</c:v>
                </c:pt>
                <c:pt idx="538">
                  <c:v>24.611325683593801</c:v>
                </c:pt>
                <c:pt idx="539">
                  <c:v>24.6435009765625</c:v>
                </c:pt>
                <c:pt idx="540">
                  <c:v>24.62205078125</c:v>
                </c:pt>
                <c:pt idx="541">
                  <c:v>24.611325683593801</c:v>
                </c:pt>
                <c:pt idx="542">
                  <c:v>24.579150390624999</c:v>
                </c:pt>
                <c:pt idx="543">
                  <c:v>24.579150390624999</c:v>
                </c:pt>
                <c:pt idx="544">
                  <c:v>24.5255249023438</c:v>
                </c:pt>
                <c:pt idx="545">
                  <c:v>24.504074707031201</c:v>
                </c:pt>
                <c:pt idx="546">
                  <c:v>24.471899414062499</c:v>
                </c:pt>
                <c:pt idx="547">
                  <c:v>24.4611743164063</c:v>
                </c:pt>
                <c:pt idx="548">
                  <c:v>24.4182739257812</c:v>
                </c:pt>
                <c:pt idx="549">
                  <c:v>24.375373535156299</c:v>
                </c:pt>
                <c:pt idx="550">
                  <c:v>24.364648437500001</c:v>
                </c:pt>
                <c:pt idx="551">
                  <c:v>24.300297851562501</c:v>
                </c:pt>
                <c:pt idx="552">
                  <c:v>24.300297851562501</c:v>
                </c:pt>
                <c:pt idx="553">
                  <c:v>24.268122558593799</c:v>
                </c:pt>
                <c:pt idx="554">
                  <c:v>24.225222167968699</c:v>
                </c:pt>
                <c:pt idx="555">
                  <c:v>24.203771972656199</c:v>
                </c:pt>
                <c:pt idx="556">
                  <c:v>24.2144970703125</c:v>
                </c:pt>
                <c:pt idx="557">
                  <c:v>24.193046875</c:v>
                </c:pt>
                <c:pt idx="558">
                  <c:v>24.182321777343802</c:v>
                </c:pt>
                <c:pt idx="559">
                  <c:v>24.235947265625001</c:v>
                </c:pt>
                <c:pt idx="560">
                  <c:v>24.257397460937501</c:v>
                </c:pt>
                <c:pt idx="561">
                  <c:v>24.343198242187501</c:v>
                </c:pt>
                <c:pt idx="562">
                  <c:v>24.4611743164063</c:v>
                </c:pt>
                <c:pt idx="563">
                  <c:v>24.675676269531198</c:v>
                </c:pt>
                <c:pt idx="564">
                  <c:v>24.890178222656299</c:v>
                </c:pt>
                <c:pt idx="565">
                  <c:v>25.276281738281199</c:v>
                </c:pt>
                <c:pt idx="566">
                  <c:v>25.5980346679688</c:v>
                </c:pt>
                <c:pt idx="567">
                  <c:v>25.9197875976562</c:v>
                </c:pt>
                <c:pt idx="568">
                  <c:v>26.1342895507813</c:v>
                </c:pt>
                <c:pt idx="569">
                  <c:v>26.284440917968698</c:v>
                </c:pt>
                <c:pt idx="570">
                  <c:v>26.380966796875001</c:v>
                </c:pt>
                <c:pt idx="571">
                  <c:v>26.616918945312499</c:v>
                </c:pt>
                <c:pt idx="572">
                  <c:v>26.745620117187499</c:v>
                </c:pt>
                <c:pt idx="573">
                  <c:v>26.8314208984375</c:v>
                </c:pt>
                <c:pt idx="574">
                  <c:v>26.820695800781198</c:v>
                </c:pt>
                <c:pt idx="575">
                  <c:v>26.756345214843801</c:v>
                </c:pt>
                <c:pt idx="576">
                  <c:v>26.638369140624999</c:v>
                </c:pt>
                <c:pt idx="577">
                  <c:v>26.466767578125001</c:v>
                </c:pt>
                <c:pt idx="578">
                  <c:v>26.348791503906199</c:v>
                </c:pt>
                <c:pt idx="579">
                  <c:v>26.220090332031301</c:v>
                </c:pt>
                <c:pt idx="580">
                  <c:v>26.0699389648438</c:v>
                </c:pt>
                <c:pt idx="581">
                  <c:v>25.9412377929687</c:v>
                </c:pt>
                <c:pt idx="582">
                  <c:v>25.791086425781302</c:v>
                </c:pt>
                <c:pt idx="583">
                  <c:v>25.662385253906201</c:v>
                </c:pt>
                <c:pt idx="584">
                  <c:v>25.565859374999999</c:v>
                </c:pt>
                <c:pt idx="585">
                  <c:v>25.458608398437502</c:v>
                </c:pt>
                <c:pt idx="586">
                  <c:v>25.3835327148437</c:v>
                </c:pt>
                <c:pt idx="587">
                  <c:v>25.2870068359375</c:v>
                </c:pt>
                <c:pt idx="588">
                  <c:v>25.22265625</c:v>
                </c:pt>
                <c:pt idx="589">
                  <c:v>25.169030761718801</c:v>
                </c:pt>
                <c:pt idx="590">
                  <c:v>25.104680175781201</c:v>
                </c:pt>
                <c:pt idx="591">
                  <c:v>25.029604492187499</c:v>
                </c:pt>
                <c:pt idx="592">
                  <c:v>24.986704101562498</c:v>
                </c:pt>
                <c:pt idx="593">
                  <c:v>24.943803710937502</c:v>
                </c:pt>
                <c:pt idx="594">
                  <c:v>24.8687280273437</c:v>
                </c:pt>
                <c:pt idx="595">
                  <c:v>24.825827636718699</c:v>
                </c:pt>
                <c:pt idx="596">
                  <c:v>24.772202148437501</c:v>
                </c:pt>
                <c:pt idx="597">
                  <c:v>24.740026855468699</c:v>
                </c:pt>
                <c:pt idx="598">
                  <c:v>24.7078515625</c:v>
                </c:pt>
                <c:pt idx="599">
                  <c:v>24.6864013671875</c:v>
                </c:pt>
                <c:pt idx="600">
                  <c:v>24.62205078125</c:v>
                </c:pt>
                <c:pt idx="601">
                  <c:v>24.589875488281201</c:v>
                </c:pt>
                <c:pt idx="602">
                  <c:v>24.546975097656301</c:v>
                </c:pt>
                <c:pt idx="603">
                  <c:v>24.482624511718701</c:v>
                </c:pt>
                <c:pt idx="604">
                  <c:v>24.375373535156299</c:v>
                </c:pt>
                <c:pt idx="605">
                  <c:v>24.193046875</c:v>
                </c:pt>
                <c:pt idx="606">
                  <c:v>24.075070800781301</c:v>
                </c:pt>
                <c:pt idx="607">
                  <c:v>23.957094726562499</c:v>
                </c:pt>
                <c:pt idx="608">
                  <c:v>23.8820190429687</c:v>
                </c:pt>
                <c:pt idx="609">
                  <c:v>23.849843750000002</c:v>
                </c:pt>
                <c:pt idx="610">
                  <c:v>23.839118652343799</c:v>
                </c:pt>
                <c:pt idx="611">
                  <c:v>23.8820190429687</c:v>
                </c:pt>
                <c:pt idx="612">
                  <c:v>23.8820190429687</c:v>
                </c:pt>
                <c:pt idx="613">
                  <c:v>23.892744140624998</c:v>
                </c:pt>
                <c:pt idx="614">
                  <c:v>23.914194335937498</c:v>
                </c:pt>
                <c:pt idx="615">
                  <c:v>23.967819824218701</c:v>
                </c:pt>
                <c:pt idx="616">
                  <c:v>23.946369628906201</c:v>
                </c:pt>
                <c:pt idx="617">
                  <c:v>23.935644531249999</c:v>
                </c:pt>
                <c:pt idx="618">
                  <c:v>23.871293945312502</c:v>
                </c:pt>
                <c:pt idx="619">
                  <c:v>23.828393554687501</c:v>
                </c:pt>
                <c:pt idx="620">
                  <c:v>23.828393554687501</c:v>
                </c:pt>
                <c:pt idx="621">
                  <c:v>23.828393554687501</c:v>
                </c:pt>
                <c:pt idx="622">
                  <c:v>23.8820190429687</c:v>
                </c:pt>
                <c:pt idx="623">
                  <c:v>23.892744140624998</c:v>
                </c:pt>
                <c:pt idx="624">
                  <c:v>23.871293945312502</c:v>
                </c:pt>
                <c:pt idx="625">
                  <c:v>23.806943359375001</c:v>
                </c:pt>
                <c:pt idx="626">
                  <c:v>23.699692382812501</c:v>
                </c:pt>
                <c:pt idx="627">
                  <c:v>23.517365722656201</c:v>
                </c:pt>
                <c:pt idx="628">
                  <c:v>23.356489257812498</c:v>
                </c:pt>
                <c:pt idx="629">
                  <c:v>23.227788085937501</c:v>
                </c:pt>
                <c:pt idx="630">
                  <c:v>23.120537109375</c:v>
                </c:pt>
                <c:pt idx="631">
                  <c:v>23.034736328125</c:v>
                </c:pt>
                <c:pt idx="632">
                  <c:v>22.970385742187499</c:v>
                </c:pt>
                <c:pt idx="633">
                  <c:v>22.906035156249999</c:v>
                </c:pt>
                <c:pt idx="634">
                  <c:v>22.8309594726563</c:v>
                </c:pt>
                <c:pt idx="635">
                  <c:v>22.7880590820312</c:v>
                </c:pt>
                <c:pt idx="636">
                  <c:v>22.734433593750001</c:v>
                </c:pt>
                <c:pt idx="637">
                  <c:v>22.680808105468699</c:v>
                </c:pt>
                <c:pt idx="638">
                  <c:v>22.605732421875</c:v>
                </c:pt>
                <c:pt idx="639">
                  <c:v>22.5413818359375</c:v>
                </c:pt>
                <c:pt idx="640">
                  <c:v>22.5413818359375</c:v>
                </c:pt>
                <c:pt idx="641">
                  <c:v>22.487756347656301</c:v>
                </c:pt>
                <c:pt idx="642">
                  <c:v>22.412680664062499</c:v>
                </c:pt>
                <c:pt idx="643">
                  <c:v>22.391230468749999</c:v>
                </c:pt>
                <c:pt idx="644">
                  <c:v>22.3161547851563</c:v>
                </c:pt>
                <c:pt idx="645">
                  <c:v>22.305429687499998</c:v>
                </c:pt>
                <c:pt idx="646">
                  <c:v>22.3161547851563</c:v>
                </c:pt>
                <c:pt idx="647">
                  <c:v>22.305429687499998</c:v>
                </c:pt>
                <c:pt idx="648">
                  <c:v>22.326879882812499</c:v>
                </c:pt>
                <c:pt idx="649">
                  <c:v>22.2947045898438</c:v>
                </c:pt>
                <c:pt idx="650">
                  <c:v>22.283979492187498</c:v>
                </c:pt>
                <c:pt idx="651">
                  <c:v>22.2518041992187</c:v>
                </c:pt>
                <c:pt idx="652">
                  <c:v>22.2732543945312</c:v>
                </c:pt>
                <c:pt idx="653">
                  <c:v>22.2518041992187</c:v>
                </c:pt>
                <c:pt idx="654">
                  <c:v>22.2518041992187</c:v>
                </c:pt>
                <c:pt idx="655">
                  <c:v>22.2732543945312</c:v>
                </c:pt>
                <c:pt idx="656">
                  <c:v>22.348330078124999</c:v>
                </c:pt>
                <c:pt idx="657">
                  <c:v>22.670083007812501</c:v>
                </c:pt>
                <c:pt idx="658">
                  <c:v>23.034736328125</c:v>
                </c:pt>
                <c:pt idx="659">
                  <c:v>23.2385131835937</c:v>
                </c:pt>
                <c:pt idx="660">
                  <c:v>23.4530151367188</c:v>
                </c:pt>
                <c:pt idx="661">
                  <c:v>23.667517089843699</c:v>
                </c:pt>
                <c:pt idx="662">
                  <c:v>23.914194335937498</c:v>
                </c:pt>
                <c:pt idx="663">
                  <c:v>24.1715966796875</c:v>
                </c:pt>
                <c:pt idx="664">
                  <c:v>24.428999023437498</c:v>
                </c:pt>
                <c:pt idx="665">
                  <c:v>24.654226074218698</c:v>
                </c:pt>
                <c:pt idx="666">
                  <c:v>24.782927246093699</c:v>
                </c:pt>
                <c:pt idx="667">
                  <c:v>24.943803710937502</c:v>
                </c:pt>
                <c:pt idx="668">
                  <c:v>25.1583056640625</c:v>
                </c:pt>
                <c:pt idx="669">
                  <c:v>25.22265625</c:v>
                </c:pt>
                <c:pt idx="670">
                  <c:v>25.22265625</c:v>
                </c:pt>
                <c:pt idx="671">
                  <c:v>25.211931152343698</c:v>
                </c:pt>
                <c:pt idx="672">
                  <c:v>25.276281738281199</c:v>
                </c:pt>
                <c:pt idx="673">
                  <c:v>25.329907226562501</c:v>
                </c:pt>
                <c:pt idx="674">
                  <c:v>25.276281738281199</c:v>
                </c:pt>
                <c:pt idx="675">
                  <c:v>25.190480957031198</c:v>
                </c:pt>
                <c:pt idx="676">
                  <c:v>25.051054687499999</c:v>
                </c:pt>
                <c:pt idx="677">
                  <c:v>24.9545288085937</c:v>
                </c:pt>
                <c:pt idx="678">
                  <c:v>24.815102539062501</c:v>
                </c:pt>
                <c:pt idx="679">
                  <c:v>24.7078515625</c:v>
                </c:pt>
                <c:pt idx="680">
                  <c:v>24.568425292968701</c:v>
                </c:pt>
                <c:pt idx="681">
                  <c:v>24.493349609374999</c:v>
                </c:pt>
                <c:pt idx="682">
                  <c:v>24.375373535156299</c:v>
                </c:pt>
                <c:pt idx="683">
                  <c:v>24.278847656250001</c:v>
                </c:pt>
                <c:pt idx="684">
                  <c:v>24.2144970703125</c:v>
                </c:pt>
                <c:pt idx="685">
                  <c:v>24.117971191406198</c:v>
                </c:pt>
                <c:pt idx="686">
                  <c:v>24.032170410156201</c:v>
                </c:pt>
                <c:pt idx="687">
                  <c:v>23.967819824218701</c:v>
                </c:pt>
                <c:pt idx="688">
                  <c:v>23.9034692382813</c:v>
                </c:pt>
                <c:pt idx="689">
                  <c:v>23.849843750000002</c:v>
                </c:pt>
                <c:pt idx="690">
                  <c:v>23.785493164062501</c:v>
                </c:pt>
                <c:pt idx="691">
                  <c:v>23.721142578125001</c:v>
                </c:pt>
                <c:pt idx="692">
                  <c:v>23.667517089843699</c:v>
                </c:pt>
                <c:pt idx="693">
                  <c:v>23.6138916015625</c:v>
                </c:pt>
                <c:pt idx="694">
                  <c:v>23.549541015625</c:v>
                </c:pt>
                <c:pt idx="695">
                  <c:v>23.506640624999999</c:v>
                </c:pt>
                <c:pt idx="696">
                  <c:v>23.463740234374999</c:v>
                </c:pt>
                <c:pt idx="697">
                  <c:v>23.3886645507813</c:v>
                </c:pt>
                <c:pt idx="698">
                  <c:v>23.356489257812498</c:v>
                </c:pt>
                <c:pt idx="699">
                  <c:v>23.270688476562501</c:v>
                </c:pt>
                <c:pt idx="700">
                  <c:v>23.2385131835937</c:v>
                </c:pt>
                <c:pt idx="701">
                  <c:v>23.217062988281199</c:v>
                </c:pt>
                <c:pt idx="702">
                  <c:v>23.184887695312501</c:v>
                </c:pt>
                <c:pt idx="703">
                  <c:v>23.495915527343701</c:v>
                </c:pt>
                <c:pt idx="704">
                  <c:v>23.946369628906201</c:v>
                </c:pt>
                <c:pt idx="705">
                  <c:v>24.289572753906199</c:v>
                </c:pt>
                <c:pt idx="706">
                  <c:v>24.493349609374999</c:v>
                </c:pt>
                <c:pt idx="707">
                  <c:v>24.568425292968701</c:v>
                </c:pt>
                <c:pt idx="708">
                  <c:v>24.6435009765625</c:v>
                </c:pt>
                <c:pt idx="709">
                  <c:v>24.7078515625</c:v>
                </c:pt>
                <c:pt idx="710">
                  <c:v>24.943803710937502</c:v>
                </c:pt>
                <c:pt idx="711">
                  <c:v>25.2012060546875</c:v>
                </c:pt>
                <c:pt idx="712">
                  <c:v>25.5122338867188</c:v>
                </c:pt>
                <c:pt idx="713">
                  <c:v>25.7589111328125</c:v>
                </c:pt>
                <c:pt idx="714">
                  <c:v>25.898337402343699</c:v>
                </c:pt>
                <c:pt idx="715">
                  <c:v>25.962687988281299</c:v>
                </c:pt>
                <c:pt idx="716">
                  <c:v>26.0699389648438</c:v>
                </c:pt>
                <c:pt idx="717">
                  <c:v>26.187915039062499</c:v>
                </c:pt>
                <c:pt idx="718">
                  <c:v>26.209365234374999</c:v>
                </c:pt>
                <c:pt idx="719">
                  <c:v>26.187915039062499</c:v>
                </c:pt>
                <c:pt idx="720">
                  <c:v>26.145014648437499</c:v>
                </c:pt>
                <c:pt idx="721">
                  <c:v>26.059213867187498</c:v>
                </c:pt>
                <c:pt idx="722">
                  <c:v>25.930512695312501</c:v>
                </c:pt>
                <c:pt idx="723">
                  <c:v>25.791086425781302</c:v>
                </c:pt>
                <c:pt idx="724">
                  <c:v>25.662385253906201</c:v>
                </c:pt>
                <c:pt idx="725">
                  <c:v>25.5336840820313</c:v>
                </c:pt>
                <c:pt idx="726">
                  <c:v>25.415708007812501</c:v>
                </c:pt>
                <c:pt idx="727">
                  <c:v>25.308457031250001</c:v>
                </c:pt>
                <c:pt idx="728">
                  <c:v>25.2012060546875</c:v>
                </c:pt>
                <c:pt idx="729">
                  <c:v>25.126130371093701</c:v>
                </c:pt>
                <c:pt idx="730">
                  <c:v>25.0617797851563</c:v>
                </c:pt>
                <c:pt idx="731">
                  <c:v>24.9759790039063</c:v>
                </c:pt>
                <c:pt idx="732">
                  <c:v>24.911628417968799</c:v>
                </c:pt>
                <c:pt idx="733">
                  <c:v>24.8472778320312</c:v>
                </c:pt>
                <c:pt idx="734">
                  <c:v>24.772202148437501</c:v>
                </c:pt>
                <c:pt idx="735">
                  <c:v>24.7078515625</c:v>
                </c:pt>
                <c:pt idx="736">
                  <c:v>24.62205078125</c:v>
                </c:pt>
                <c:pt idx="737">
                  <c:v>24.579150390624999</c:v>
                </c:pt>
                <c:pt idx="738">
                  <c:v>24.482624511718701</c:v>
                </c:pt>
                <c:pt idx="739">
                  <c:v>24.450449218749998</c:v>
                </c:pt>
                <c:pt idx="740">
                  <c:v>24.343198242187501</c:v>
                </c:pt>
                <c:pt idx="741">
                  <c:v>24.257397460937501</c:v>
                </c:pt>
                <c:pt idx="742">
                  <c:v>24.193046875</c:v>
                </c:pt>
                <c:pt idx="743">
                  <c:v>24.150146484375</c:v>
                </c:pt>
                <c:pt idx="744">
                  <c:v>24.096520996093801</c:v>
                </c:pt>
                <c:pt idx="745">
                  <c:v>24.053620605468701</c:v>
                </c:pt>
                <c:pt idx="746">
                  <c:v>23.9892700195313</c:v>
                </c:pt>
                <c:pt idx="747">
                  <c:v>23.935644531249999</c:v>
                </c:pt>
                <c:pt idx="748">
                  <c:v>23.8820190429687</c:v>
                </c:pt>
                <c:pt idx="749">
                  <c:v>23.828393554687501</c:v>
                </c:pt>
                <c:pt idx="750">
                  <c:v>23.7962182617187</c:v>
                </c:pt>
                <c:pt idx="751">
                  <c:v>23.7747680664062</c:v>
                </c:pt>
                <c:pt idx="752">
                  <c:v>23.828393554687501</c:v>
                </c:pt>
                <c:pt idx="753">
                  <c:v>23.8605688476562</c:v>
                </c:pt>
                <c:pt idx="754">
                  <c:v>23.999995117187499</c:v>
                </c:pt>
                <c:pt idx="755">
                  <c:v>24.10724609375</c:v>
                </c:pt>
                <c:pt idx="756">
                  <c:v>24.268122558593799</c:v>
                </c:pt>
                <c:pt idx="757">
                  <c:v>24.4611743164063</c:v>
                </c:pt>
                <c:pt idx="758">
                  <c:v>24.675676269531198</c:v>
                </c:pt>
                <c:pt idx="759">
                  <c:v>25.329907226562501</c:v>
                </c:pt>
                <c:pt idx="760">
                  <c:v>27.979006347656199</c:v>
                </c:pt>
                <c:pt idx="761">
                  <c:v>29.555595703125</c:v>
                </c:pt>
                <c:pt idx="762">
                  <c:v>29.4912451171875</c:v>
                </c:pt>
                <c:pt idx="763">
                  <c:v>29.1373168945312</c:v>
                </c:pt>
                <c:pt idx="764">
                  <c:v>28.697587890625002</c:v>
                </c:pt>
                <c:pt idx="765">
                  <c:v>28.300759277343801</c:v>
                </c:pt>
                <c:pt idx="766">
                  <c:v>27.989731445312501</c:v>
                </c:pt>
                <c:pt idx="767">
                  <c:v>27.732329101562499</c:v>
                </c:pt>
                <c:pt idx="768">
                  <c:v>27.507102050781199</c:v>
                </c:pt>
                <c:pt idx="769">
                  <c:v>27.3033251953125</c:v>
                </c:pt>
                <c:pt idx="770">
                  <c:v>27.1209985351563</c:v>
                </c:pt>
                <c:pt idx="771">
                  <c:v>26.981572265625001</c:v>
                </c:pt>
                <c:pt idx="772">
                  <c:v>26.842145996093699</c:v>
                </c:pt>
                <c:pt idx="773">
                  <c:v>26.734895019531201</c:v>
                </c:pt>
                <c:pt idx="774">
                  <c:v>26.681269531249999</c:v>
                </c:pt>
                <c:pt idx="775">
                  <c:v>26.659819335937499</c:v>
                </c:pt>
                <c:pt idx="776">
                  <c:v>26.649094238281201</c:v>
                </c:pt>
                <c:pt idx="777">
                  <c:v>26.6705444335938</c:v>
                </c:pt>
                <c:pt idx="778">
                  <c:v>26.659819335937499</c:v>
                </c:pt>
                <c:pt idx="779">
                  <c:v>26.649094238281201</c:v>
                </c:pt>
                <c:pt idx="780">
                  <c:v>26.638369140624999</c:v>
                </c:pt>
                <c:pt idx="781">
                  <c:v>26.595468749999998</c:v>
                </c:pt>
                <c:pt idx="782">
                  <c:v>26.4774926757812</c:v>
                </c:pt>
                <c:pt idx="783">
                  <c:v>26.391691894531199</c:v>
                </c:pt>
                <c:pt idx="784">
                  <c:v>26.327341308593802</c:v>
                </c:pt>
                <c:pt idx="785">
                  <c:v>26.284440917968698</c:v>
                </c:pt>
                <c:pt idx="786">
                  <c:v>26.284440917968698</c:v>
                </c:pt>
                <c:pt idx="787">
                  <c:v>26.3166162109375</c:v>
                </c:pt>
                <c:pt idx="788">
                  <c:v>26.370241699218699</c:v>
                </c:pt>
                <c:pt idx="789">
                  <c:v>26.413142089843799</c:v>
                </c:pt>
                <c:pt idx="790">
                  <c:v>26.4560424804687</c:v>
                </c:pt>
                <c:pt idx="791">
                  <c:v>26.4774926757812</c:v>
                </c:pt>
                <c:pt idx="792">
                  <c:v>26.509667968750001</c:v>
                </c:pt>
                <c:pt idx="793">
                  <c:v>26.5632934570312</c:v>
                </c:pt>
                <c:pt idx="794">
                  <c:v>26.552568359375002</c:v>
                </c:pt>
                <c:pt idx="795">
                  <c:v>26.5847436523438</c:v>
                </c:pt>
                <c:pt idx="796">
                  <c:v>26.531118164062502</c:v>
                </c:pt>
                <c:pt idx="797">
                  <c:v>26.509667968750001</c:v>
                </c:pt>
                <c:pt idx="798">
                  <c:v>26.498942871093799</c:v>
                </c:pt>
                <c:pt idx="799">
                  <c:v>26.5418432617187</c:v>
                </c:pt>
                <c:pt idx="800">
                  <c:v>26.5847436523438</c:v>
                </c:pt>
                <c:pt idx="801">
                  <c:v>26.691994628906301</c:v>
                </c:pt>
                <c:pt idx="802">
                  <c:v>26.756345214843801</c:v>
                </c:pt>
                <c:pt idx="803">
                  <c:v>26.820695800781198</c:v>
                </c:pt>
                <c:pt idx="804">
                  <c:v>26.917221679687501</c:v>
                </c:pt>
                <c:pt idx="805">
                  <c:v>27.035197753906299</c:v>
                </c:pt>
                <c:pt idx="806">
                  <c:v>27.163898925781201</c:v>
                </c:pt>
                <c:pt idx="807">
                  <c:v>27.356950683593698</c:v>
                </c:pt>
                <c:pt idx="808">
                  <c:v>27.5500024414062</c:v>
                </c:pt>
                <c:pt idx="809">
                  <c:v>27.732329101562499</c:v>
                </c:pt>
                <c:pt idx="810">
                  <c:v>27.88248046875</c:v>
                </c:pt>
                <c:pt idx="811">
                  <c:v>28.021906738281299</c:v>
                </c:pt>
                <c:pt idx="812">
                  <c:v>28.107707519531299</c:v>
                </c:pt>
                <c:pt idx="813">
                  <c:v>28.182783203124998</c:v>
                </c:pt>
                <c:pt idx="814">
                  <c:v>28.257858886718701</c:v>
                </c:pt>
                <c:pt idx="815">
                  <c:v>28.257858886718701</c:v>
                </c:pt>
                <c:pt idx="816">
                  <c:v>28.300759277343801</c:v>
                </c:pt>
                <c:pt idx="817">
                  <c:v>28.311484374999999</c:v>
                </c:pt>
                <c:pt idx="818">
                  <c:v>28.300759277343801</c:v>
                </c:pt>
                <c:pt idx="819">
                  <c:v>28.290034179687499</c:v>
                </c:pt>
                <c:pt idx="820">
                  <c:v>28.290034179687499</c:v>
                </c:pt>
                <c:pt idx="821">
                  <c:v>28.268583984374999</c:v>
                </c:pt>
                <c:pt idx="822">
                  <c:v>28.247133789062499</c:v>
                </c:pt>
                <c:pt idx="823">
                  <c:v>28.2149584960938</c:v>
                </c:pt>
                <c:pt idx="824">
                  <c:v>28.204233398437498</c:v>
                </c:pt>
                <c:pt idx="825">
                  <c:v>28.1720581054687</c:v>
                </c:pt>
                <c:pt idx="826">
                  <c:v>28.0862573242187</c:v>
                </c:pt>
                <c:pt idx="827">
                  <c:v>28.032631835937501</c:v>
                </c:pt>
                <c:pt idx="828">
                  <c:v>28.000456542968699</c:v>
                </c:pt>
                <c:pt idx="829">
                  <c:v>27.979006347656199</c:v>
                </c:pt>
                <c:pt idx="830">
                  <c:v>27.989731445312501</c:v>
                </c:pt>
                <c:pt idx="831">
                  <c:v>28.011181640625001</c:v>
                </c:pt>
                <c:pt idx="832">
                  <c:v>28.021906738281299</c:v>
                </c:pt>
                <c:pt idx="833">
                  <c:v>28.032631835937501</c:v>
                </c:pt>
                <c:pt idx="834">
                  <c:v>28.032631835937501</c:v>
                </c:pt>
                <c:pt idx="835">
                  <c:v>28.043356933593699</c:v>
                </c:pt>
                <c:pt idx="836">
                  <c:v>28.054082031250001</c:v>
                </c:pt>
                <c:pt idx="837">
                  <c:v>28.043356933593699</c:v>
                </c:pt>
                <c:pt idx="838">
                  <c:v>28.032631835937501</c:v>
                </c:pt>
                <c:pt idx="839">
                  <c:v>28.021906738281299</c:v>
                </c:pt>
                <c:pt idx="840">
                  <c:v>27.989731445312501</c:v>
                </c:pt>
                <c:pt idx="841">
                  <c:v>27.989731445312501</c:v>
                </c:pt>
                <c:pt idx="842">
                  <c:v>27.989731445312501</c:v>
                </c:pt>
                <c:pt idx="843">
                  <c:v>27.979006347656199</c:v>
                </c:pt>
                <c:pt idx="844">
                  <c:v>28.000456542968699</c:v>
                </c:pt>
                <c:pt idx="845">
                  <c:v>28.000456542968699</c:v>
                </c:pt>
                <c:pt idx="846">
                  <c:v>27.979006347656199</c:v>
                </c:pt>
                <c:pt idx="847">
                  <c:v>28.021906738281299</c:v>
                </c:pt>
                <c:pt idx="848">
                  <c:v>28.021906738281299</c:v>
                </c:pt>
                <c:pt idx="849">
                  <c:v>28.032631835937501</c:v>
                </c:pt>
                <c:pt idx="850">
                  <c:v>28.032631835937501</c:v>
                </c:pt>
                <c:pt idx="851">
                  <c:v>28.075532226562501</c:v>
                </c:pt>
                <c:pt idx="852">
                  <c:v>28.096982421875001</c:v>
                </c:pt>
                <c:pt idx="853">
                  <c:v>28.0862573242187</c:v>
                </c:pt>
                <c:pt idx="854">
                  <c:v>28.118432617187501</c:v>
                </c:pt>
                <c:pt idx="855">
                  <c:v>28.182783203124998</c:v>
                </c:pt>
                <c:pt idx="856">
                  <c:v>28.247133789062499</c:v>
                </c:pt>
                <c:pt idx="857">
                  <c:v>28.300759277343801</c:v>
                </c:pt>
                <c:pt idx="858">
                  <c:v>28.2793090820313</c:v>
                </c:pt>
                <c:pt idx="859">
                  <c:v>28.257858886718701</c:v>
                </c:pt>
                <c:pt idx="860">
                  <c:v>28.1935083007813</c:v>
                </c:pt>
                <c:pt idx="861">
                  <c:v>28.129157714843799</c:v>
                </c:pt>
                <c:pt idx="862">
                  <c:v>28.0862573242187</c:v>
                </c:pt>
                <c:pt idx="863">
                  <c:v>28.032631835937501</c:v>
                </c:pt>
                <c:pt idx="864">
                  <c:v>28.021906738281299</c:v>
                </c:pt>
                <c:pt idx="865">
                  <c:v>27.979006347656199</c:v>
                </c:pt>
                <c:pt idx="866">
                  <c:v>27.9468310546875</c:v>
                </c:pt>
                <c:pt idx="867">
                  <c:v>27.9468310546875</c:v>
                </c:pt>
                <c:pt idx="868">
                  <c:v>27.936105957031302</c:v>
                </c:pt>
                <c:pt idx="869">
                  <c:v>27.925380859375</c:v>
                </c:pt>
                <c:pt idx="870">
                  <c:v>27.914655761718699</c:v>
                </c:pt>
                <c:pt idx="871">
                  <c:v>27.936105957031302</c:v>
                </c:pt>
                <c:pt idx="872">
                  <c:v>27.925380859375</c:v>
                </c:pt>
                <c:pt idx="873">
                  <c:v>27.9468310546875</c:v>
                </c:pt>
                <c:pt idx="874">
                  <c:v>27.979006347656199</c:v>
                </c:pt>
                <c:pt idx="875">
                  <c:v>28.000456542968699</c:v>
                </c:pt>
                <c:pt idx="876">
                  <c:v>28.075532226562501</c:v>
                </c:pt>
                <c:pt idx="877">
                  <c:v>28.1506079101562</c:v>
                </c:pt>
                <c:pt idx="878">
                  <c:v>28.247133789062499</c:v>
                </c:pt>
                <c:pt idx="879">
                  <c:v>28.322209472656201</c:v>
                </c:pt>
                <c:pt idx="880">
                  <c:v>28.39728515625</c:v>
                </c:pt>
                <c:pt idx="881">
                  <c:v>28.440185546875</c:v>
                </c:pt>
                <c:pt idx="882">
                  <c:v>28.472360839843802</c:v>
                </c:pt>
                <c:pt idx="883">
                  <c:v>28.5045361328125</c:v>
                </c:pt>
                <c:pt idx="884">
                  <c:v>28.5045361328125</c:v>
                </c:pt>
                <c:pt idx="885">
                  <c:v>28.525986328125001</c:v>
                </c:pt>
                <c:pt idx="886">
                  <c:v>28.568886718750001</c:v>
                </c:pt>
                <c:pt idx="887">
                  <c:v>28.536711425781199</c:v>
                </c:pt>
                <c:pt idx="888">
                  <c:v>28.4830859375</c:v>
                </c:pt>
                <c:pt idx="889">
                  <c:v>28.493811035156199</c:v>
                </c:pt>
                <c:pt idx="890">
                  <c:v>28.450910644531199</c:v>
                </c:pt>
                <c:pt idx="891">
                  <c:v>28.39728515625</c:v>
                </c:pt>
                <c:pt idx="892">
                  <c:v>28.365109863281301</c:v>
                </c:pt>
                <c:pt idx="893">
                  <c:v>28.354384765624999</c:v>
                </c:pt>
                <c:pt idx="894">
                  <c:v>28.354384765624999</c:v>
                </c:pt>
                <c:pt idx="895">
                  <c:v>28.354384765624999</c:v>
                </c:pt>
                <c:pt idx="896">
                  <c:v>28.4187353515625</c:v>
                </c:pt>
                <c:pt idx="897">
                  <c:v>28.450910644531199</c:v>
                </c:pt>
                <c:pt idx="898">
                  <c:v>28.536711425781199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76-4B09-944E-15D6F5794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0807080"/>
        <c:axId val="760810360"/>
      </c:lineChart>
      <c:catAx>
        <c:axId val="760807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760810360"/>
        <c:crosses val="autoZero"/>
        <c:auto val="1"/>
        <c:lblAlgn val="ctr"/>
        <c:lblOffset val="100"/>
        <c:noMultiLvlLbl val="0"/>
      </c:catAx>
      <c:valAx>
        <c:axId val="760810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76080708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Arial Narrow" panose="020B060602020203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OC Curve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377397896521839"/>
          <c:y val="0.12488215488215489"/>
          <c:w val="0.80288477004507453"/>
          <c:h val="0.6611313269747962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Sheet1!$H$3</c:f>
              <c:strCache>
                <c:ptCount val="1"/>
                <c:pt idx="0">
                  <c:v>Reject</c:v>
                </c:pt>
              </c:strCache>
            </c:strRef>
          </c:tx>
          <c:spPr>
            <a:ln w="28575">
              <a:solidFill>
                <a:schemeClr val="accent1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Sheet1!$G$4:$G$21</c:f>
              <c:numCache>
                <c:formatCode>General</c:formatCode>
                <c:ptCount val="18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</c:numCache>
            </c:numRef>
          </c:xVal>
          <c:yVal>
            <c:numRef>
              <c:f>Sheet1!$H$4:$H$21</c:f>
              <c:numCache>
                <c:formatCode>General</c:formatCode>
                <c:ptCount val="18"/>
                <c:pt idx="0">
                  <c:v>1</c:v>
                </c:pt>
                <c:pt idx="1">
                  <c:v>0.64418728498177602</c:v>
                </c:pt>
                <c:pt idx="2">
                  <c:v>0.28419251135281348</c:v>
                </c:pt>
                <c:pt idx="3">
                  <c:v>0.10805305434901274</c:v>
                </c:pt>
                <c:pt idx="4">
                  <c:v>3.7746714528419836E-2</c:v>
                </c:pt>
                <c:pt idx="5">
                  <c:v>1.2446852764424579E-2</c:v>
                </c:pt>
                <c:pt idx="6">
                  <c:v>3.9282244368354412E-3</c:v>
                </c:pt>
                <c:pt idx="7">
                  <c:v>1.1960820642295282E-3</c:v>
                </c:pt>
                <c:pt idx="8">
                  <c:v>3.5311261186415666E-4</c:v>
                </c:pt>
                <c:pt idx="9">
                  <c:v>1.0140660023040315E-4</c:v>
                </c:pt>
                <c:pt idx="10">
                  <c:v>2.8390691386278653E-5</c:v>
                </c:pt>
                <c:pt idx="11">
                  <c:v>7.7607179617503275E-6</c:v>
                </c:pt>
                <c:pt idx="12">
                  <c:v>2.0734895202531818E-6</c:v>
                </c:pt>
                <c:pt idx="13">
                  <c:v>5.4186498124125116E-7</c:v>
                </c:pt>
                <c:pt idx="14">
                  <c:v>1.3857364193625164E-7</c:v>
                </c:pt>
                <c:pt idx="15">
                  <c:v>3.4689884984702652E-8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2CD-4F12-85BD-947E735CDD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4808504"/>
        <c:axId val="414812768"/>
      </c:scatterChart>
      <c:valAx>
        <c:axId val="414808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Quality Target</a:t>
                </a:r>
              </a:p>
            </c:rich>
          </c:tx>
          <c:layout>
            <c:manualLayout>
              <c:xMode val="edge"/>
              <c:yMode val="edge"/>
              <c:x val="0.46562003977531319"/>
              <c:y val="0.946127946127946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14812768"/>
        <c:crosses val="autoZero"/>
        <c:crossBetween val="midCat"/>
        <c:majorUnit val="1.0000000000000002E-2"/>
      </c:valAx>
      <c:valAx>
        <c:axId val="4148127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Ac. Density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14808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8A8E8-D9C1-4757-85BF-BBBD524DDF8E}" type="datetimeFigureOut">
              <a:rPr kumimoji="1" lang="ja-JP" altLang="en-US" smtClean="0"/>
              <a:t>2022/3/10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77103-9B5A-42CE-9BD1-5A7A253955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207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2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2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8891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174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2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642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450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70B7E69-0DBF-407F-BCDB-241873C1F6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" y="3810"/>
            <a:ext cx="12161520" cy="6850380"/>
          </a:xfrm>
          <a:prstGeom prst="rect">
            <a:avLst/>
          </a:prstGeo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744D94-AD84-4498-829B-22CAAE898B97}" type="datetime1">
              <a:rPr lang="ja-JP" altLang="en-US" smtClean="0"/>
              <a:pPr/>
              <a:t>2022/3/10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8" name="図 7" descr="JE_秘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63265" y="6480706"/>
            <a:ext cx="1309687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210F21C-4B3B-4D36-8876-568BF479DE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68" y="4961224"/>
            <a:ext cx="4627265" cy="1091279"/>
          </a:xfrm>
          <a:prstGeom prst="rect">
            <a:avLst/>
          </a:prstGeom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9EB6C2C4-878A-4328-BEBB-1B6FB9561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5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2" name="サブタイトル 2">
            <a:extLst>
              <a:ext uri="{FF2B5EF4-FFF2-40B4-BE49-F238E27FC236}">
                <a16:creationId xmlns:a16="http://schemas.microsoft.com/office/drawing/2014/main" id="{537C91A9-1AFE-43AB-8528-9F26C9099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34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4EFAD-81D4-4F9D-B6CD-099C58B9936D}" type="datetime1">
              <a:rPr kumimoji="1" lang="ja-JP" altLang="en-US" smtClean="0"/>
              <a:t>2022/3/10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2046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024C37-9651-4A2F-B5BF-F9B15F7E1C29}" type="datetime1">
              <a:rPr lang="ja-JP" altLang="en-US" smtClean="0"/>
              <a:pPr/>
              <a:t>2022/3/10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0A7CB-6995-46A9-88B3-3769C23522E2}"/>
              </a:ext>
            </a:extLst>
          </p:cNvPr>
          <p:cNvSpPr txBox="1"/>
          <p:nvPr userDrawn="1"/>
        </p:nvSpPr>
        <p:spPr>
          <a:xfrm>
            <a:off x="3207124" y="2921169"/>
            <a:ext cx="5777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E.O.F</a:t>
            </a:r>
          </a:p>
        </p:txBody>
      </p:sp>
    </p:spTree>
    <p:extLst>
      <p:ext uri="{BB962C8B-B14F-4D97-AF65-F5344CB8AC3E}">
        <p14:creationId xmlns:p14="http://schemas.microsoft.com/office/powerpoint/2010/main" val="2063075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8F05F01-20C2-4F69-BC05-319B38279F60}" type="datetime1">
              <a:rPr lang="ja-JP" altLang="en-US" smtClean="0"/>
              <a:pPr/>
              <a:t>2022/3/10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00128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2BFA9D-3493-4A5F-AB6A-2CE4CD4A97F1}" type="datetime1">
              <a:rPr lang="ja-JP" altLang="en-US" smtClean="0"/>
              <a:pPr/>
              <a:t>2022/3/10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82181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12E7A7-DF88-4532-BE18-8DB51D323D3F}"/>
              </a:ext>
            </a:extLst>
          </p:cNvPr>
          <p:cNvSpPr/>
          <p:nvPr userDrawn="1"/>
        </p:nvSpPr>
        <p:spPr>
          <a:xfrm>
            <a:off x="62752" y="2874402"/>
            <a:ext cx="1434354" cy="537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C72EA4-8273-4F44-AEB0-0FDCCD98C11D}"/>
              </a:ext>
            </a:extLst>
          </p:cNvPr>
          <p:cNvSpPr/>
          <p:nvPr userDrawn="1"/>
        </p:nvSpPr>
        <p:spPr>
          <a:xfrm>
            <a:off x="62752" y="4209244"/>
            <a:ext cx="1434354" cy="537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E4255D-130A-418F-A864-FDB5472925AB}"/>
              </a:ext>
            </a:extLst>
          </p:cNvPr>
          <p:cNvSpPr/>
          <p:nvPr userDrawn="1"/>
        </p:nvSpPr>
        <p:spPr>
          <a:xfrm>
            <a:off x="62753" y="5544086"/>
            <a:ext cx="1434354" cy="537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FAB125-7EC5-4839-A2F1-105E4B89B2D1}"/>
              </a:ext>
            </a:extLst>
          </p:cNvPr>
          <p:cNvSpPr/>
          <p:nvPr userDrawn="1"/>
        </p:nvSpPr>
        <p:spPr>
          <a:xfrm>
            <a:off x="62752" y="1542073"/>
            <a:ext cx="1434354" cy="537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D61C77-4C48-4063-A3BA-3B0F405D6BFC}"/>
              </a:ext>
            </a:extLst>
          </p:cNvPr>
          <p:cNvSpPr txBox="1"/>
          <p:nvPr userDrawn="1"/>
        </p:nvSpPr>
        <p:spPr>
          <a:xfrm>
            <a:off x="0" y="0"/>
            <a:ext cx="11241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17" name="日付プレースホルダー 6">
            <a:extLst>
              <a:ext uri="{FF2B5EF4-FFF2-40B4-BE49-F238E27FC236}">
                <a16:creationId xmlns:a16="http://schemas.microsoft.com/office/drawing/2014/main" id="{A732469F-DE60-4CE6-8501-31DC5BB21D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88" y="6490824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862594-B8CD-42B9-8B36-C3A1C6EEC8B4}" type="datetime1">
              <a:rPr lang="ja-JP" altLang="en-US" smtClean="0"/>
              <a:pPr/>
              <a:t>2022/3/10</a:t>
            </a:fld>
            <a:endParaRPr lang="ja-JP" altLang="en-US"/>
          </a:p>
        </p:txBody>
      </p:sp>
      <p:sp>
        <p:nvSpPr>
          <p:cNvPr id="18" name="フッター プレースホルダー 7">
            <a:extLst>
              <a:ext uri="{FF2B5EF4-FFF2-40B4-BE49-F238E27FC236}">
                <a16:creationId xmlns:a16="http://schemas.microsoft.com/office/drawing/2014/main" id="{122EB0E3-F74A-44B2-869E-B7F7D3394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4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19" name="スライド番号プレースホルダー 8">
            <a:extLst>
              <a:ext uri="{FF2B5EF4-FFF2-40B4-BE49-F238E27FC236}">
                <a16:creationId xmlns:a16="http://schemas.microsoft.com/office/drawing/2014/main" id="{AC85AD15-A56A-4FC6-987B-C64DC663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217" y="6490824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5" name="テキスト プレースホルダー 2">
            <a:extLst>
              <a:ext uri="{FF2B5EF4-FFF2-40B4-BE49-F238E27FC236}">
                <a16:creationId xmlns:a16="http://schemas.microsoft.com/office/drawing/2014/main" id="{B177741F-E38F-478F-A0BE-E9694BE23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77724"/>
            <a:ext cx="12192000" cy="429876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26" name="テキスト プレースホルダー 2">
            <a:extLst>
              <a:ext uri="{FF2B5EF4-FFF2-40B4-BE49-F238E27FC236}">
                <a16:creationId xmlns:a16="http://schemas.microsoft.com/office/drawing/2014/main" id="{C2328220-F409-4BA4-B819-A8A7BCD4EE9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57400" y="1169055"/>
            <a:ext cx="10134599" cy="1257831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7E5C380C-935E-4AFF-9486-A35CC2A5E702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2057400" y="2514428"/>
            <a:ext cx="10134599" cy="1257831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15" name="テキスト プレースホルダー 2">
            <a:extLst>
              <a:ext uri="{FF2B5EF4-FFF2-40B4-BE49-F238E27FC236}">
                <a16:creationId xmlns:a16="http://schemas.microsoft.com/office/drawing/2014/main" id="{38B3260A-6408-4006-B66D-5C4C64464C2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2057400" y="3849270"/>
            <a:ext cx="10134599" cy="1257831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16" name="テキスト プレースホルダー 2">
            <a:extLst>
              <a:ext uri="{FF2B5EF4-FFF2-40B4-BE49-F238E27FC236}">
                <a16:creationId xmlns:a16="http://schemas.microsoft.com/office/drawing/2014/main" id="{69E0381F-0D36-4B60-B45C-F61F50579741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057400" y="5184112"/>
            <a:ext cx="10134599" cy="1257831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D4DCC41-5FFE-4D5B-A167-78B2904202D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63746367"/>
              </p:ext>
            </p:extLst>
          </p:nvPr>
        </p:nvGraphicFramePr>
        <p:xfrm>
          <a:off x="0" y="677724"/>
          <a:ext cx="12191999" cy="5800080"/>
        </p:xfrm>
        <a:graphic>
          <a:graphicData uri="http://schemas.openxmlformats.org/drawingml/2006/table">
            <a:tbl>
              <a:tblPr firstRow="1" bandRow="1">
                <a:noFill/>
                <a:tableStyleId>{2D5ABB26-0587-4C30-8999-92F81FD0307C}</a:tableStyleId>
              </a:tblPr>
              <a:tblGrid>
                <a:gridCol w="2021305">
                  <a:extLst>
                    <a:ext uri="{9D8B030D-6E8A-4147-A177-3AD203B41FA5}">
                      <a16:colId xmlns:a16="http://schemas.microsoft.com/office/drawing/2014/main" val="2011503044"/>
                    </a:ext>
                  </a:extLst>
                </a:gridCol>
                <a:gridCol w="10170694">
                  <a:extLst>
                    <a:ext uri="{9D8B030D-6E8A-4147-A177-3AD203B41FA5}">
                      <a16:colId xmlns:a16="http://schemas.microsoft.com/office/drawing/2014/main" val="1963393904"/>
                    </a:ext>
                  </a:extLst>
                </a:gridCol>
              </a:tblGrid>
              <a:tr h="462356">
                <a:tc gridSpan="2"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145" marR="91145" marT="45572" marB="455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31223"/>
                  </a:ext>
                </a:extLst>
              </a:tr>
              <a:tr h="133443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Background</a:t>
                      </a:r>
                    </a:p>
                  </a:txBody>
                  <a:tcPr marL="91145" marR="91145" marT="45572" marB="455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145" marR="91145" marT="45572" marB="455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9792589"/>
                  </a:ext>
                </a:extLst>
              </a:tr>
              <a:tr h="133443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Purpose / 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Objective</a:t>
                      </a:r>
                    </a:p>
                  </a:txBody>
                  <a:tcPr marL="91145" marR="91145" marT="45572" marB="455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145" marR="91145" marT="45572" marB="455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3259542"/>
                  </a:ext>
                </a:extLst>
              </a:tr>
              <a:tr h="133443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Methodology</a:t>
                      </a:r>
                    </a:p>
                  </a:txBody>
                  <a:tcPr marL="91145" marR="91145" marT="45572" marB="455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145" marR="91145" marT="45572" marB="455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38093"/>
                  </a:ext>
                </a:extLst>
              </a:tr>
              <a:tr h="133443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Key findings /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Conclusion</a:t>
                      </a:r>
                    </a:p>
                  </a:txBody>
                  <a:tcPr marL="91145" marR="91145" marT="45572" marB="455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145" marR="91145" marT="45572" marB="455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6861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54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523" y="1"/>
            <a:ext cx="10515600" cy="654424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75583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1681163"/>
            <a:ext cx="5157787" cy="4508500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75583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1681163"/>
            <a:ext cx="5183188" cy="4508500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2594-B8CD-42B9-8B36-C3A1C6EEC8B4}" type="datetime1">
              <a:rPr kumimoji="1" lang="ja-JP" altLang="en-US" smtClean="0"/>
              <a:t>2022/3/10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4247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47E26BC-FA3D-4BF2-9D13-14FE28F699F0}" type="datetime1">
              <a:rPr lang="ja-JP" altLang="en-US" smtClean="0"/>
              <a:pPr/>
              <a:t>2022/3/10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15A62B27-441E-41CC-B206-75FAF1B4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0" y="16504"/>
            <a:ext cx="10515600" cy="58972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886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6D1AD7F-54FF-4A97-8216-26871E943199}" type="datetime1">
              <a:rPr lang="ja-JP" altLang="en-US" smtClean="0"/>
              <a:pPr/>
              <a:t>2022/3/10</a:t>
            </a:fld>
            <a:endParaRPr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90434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5A1B-27E4-46F4-B180-B03E70AE58DE}" type="datetime1">
              <a:rPr kumimoji="1" lang="ja-JP" altLang="en-US" smtClean="0"/>
              <a:t>2022/3/10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0905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FC28-02E6-488F-BA2F-7DDCA9ED870E}" type="datetime1">
              <a:rPr kumimoji="1" lang="ja-JP" altLang="en-US" smtClean="0"/>
              <a:t>2022/3/10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313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6489384"/>
            <a:ext cx="12192000" cy="396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図 7" descr="JE_秘.png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80198" y="6489173"/>
            <a:ext cx="1309687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正方形/長方形 9"/>
          <p:cNvSpPr/>
          <p:nvPr userDrawn="1"/>
        </p:nvSpPr>
        <p:spPr>
          <a:xfrm>
            <a:off x="-5792" y="620688"/>
            <a:ext cx="12204000" cy="58597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2680" y="16504"/>
            <a:ext cx="10515600" cy="589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779929"/>
            <a:ext cx="10515600" cy="5397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488" y="64908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38D657E-27A8-42C5-8788-E6ADD46EF2AE}" type="datetime1">
              <a:rPr lang="ja-JP" altLang="en-US" smtClean="0"/>
              <a:pPr/>
              <a:t>2022/3/10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490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198217" y="64908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1" name="図 12">
            <a:extLst>
              <a:ext uri="{FF2B5EF4-FFF2-40B4-BE49-F238E27FC236}">
                <a16:creationId xmlns:a16="http://schemas.microsoft.com/office/drawing/2014/main" id="{E6B2BB7B-496B-42B5-9A4C-B6083C5CE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17333" t="13631" r="14107"/>
          <a:stretch/>
        </p:blipFill>
        <p:spPr>
          <a:xfrm>
            <a:off x="11402364" y="15714"/>
            <a:ext cx="678663" cy="5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1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4" Type="http://schemas.openxmlformats.org/officeDocument/2006/relationships/package" Target="../embeddings/Microsoft_Excel_Worksheet1.xls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package" Target="../embeddings/Microsoft_Excel_Worksheet2.xls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microsoft.com/office/2007/relationships/hdphoto" Target="../media/hdphoto1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0" Type="http://schemas.openxmlformats.org/officeDocument/2006/relationships/image" Target="../media/image84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3.xml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cid:image005.jpg@01D7B3A1.71D2DCB0" TargetMode="External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.xml"/><Relationship Id="rId5" Type="http://schemas.openxmlformats.org/officeDocument/2006/relationships/image" Target="cid:image006.jpg@01D7B3A1.71D2DCB0" TargetMode="External"/><Relationship Id="rId4" Type="http://schemas.openxmlformats.org/officeDocument/2006/relationships/image" Target="../media/image10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microsoft.com/office/2007/relationships/hdphoto" Target="../media/hdphoto5.wdp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116.png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AX85 White Spot SOEM MP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2B887F-E390-42ED-9751-813AAAE0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Optical performance: UF/ MURA</a:t>
            </a:r>
            <a:endParaRPr lang="zh-CN" altLang="en-US" sz="2800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EC17A0-ECC7-450E-8659-1306495DF678}"/>
              </a:ext>
            </a:extLst>
          </p:cNvPr>
          <p:cNvGraphicFramePr>
            <a:graphicFrameLocks noGrp="1"/>
          </p:cNvGraphicFramePr>
          <p:nvPr/>
        </p:nvGraphicFramePr>
        <p:xfrm>
          <a:off x="12680" y="659234"/>
          <a:ext cx="8219864" cy="5834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59">
                  <a:extLst>
                    <a:ext uri="{9D8B030D-6E8A-4147-A177-3AD203B41FA5}">
                      <a16:colId xmlns:a16="http://schemas.microsoft.com/office/drawing/2014/main" val="1015336058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3253858783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058967293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9547461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247786895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699418919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731833261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16697550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959983105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2370303187"/>
                    </a:ext>
                  </a:extLst>
                </a:gridCol>
              </a:tblGrid>
              <a:tr h="388990">
                <a:tc gridSpan="10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 75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MY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814113"/>
                  </a:ext>
                </a:extLst>
              </a:tr>
              <a:tr h="35479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33073"/>
                  </a:ext>
                </a:extLst>
              </a:tr>
              <a:tr h="35479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Package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Nichia 3030 2.5 window size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34420"/>
                  </a:ext>
                </a:extLst>
              </a:tr>
              <a:tr h="35479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43256"/>
                  </a:ext>
                </a:extLst>
              </a:tr>
              <a:tr h="35479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EMS-P3 /2T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EMS-P3 /2T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EMS-P3 /2T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95106"/>
                  </a:ext>
                </a:extLst>
              </a:tr>
              <a:tr h="4369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Opt. s</a:t>
                      </a:r>
                      <a:r>
                        <a:rPr lang="en-MY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heet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Shinwha</a:t>
                      </a: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79HMOP-3P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Shinwha</a:t>
                      </a: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79HMOP-3P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Shinwha</a:t>
                      </a: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79HMOP-3P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00273"/>
                  </a:ext>
                </a:extLst>
              </a:tr>
              <a:tr h="1303175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CA2000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MY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42940"/>
                  </a:ext>
                </a:extLst>
              </a:tr>
              <a:tr h="603147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Uniformity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74.25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84.44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82.85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5199"/>
                  </a:ext>
                </a:extLst>
              </a:tr>
              <a:tr h="302502">
                <a:tc rowSpan="3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Corner Dark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278081"/>
                  </a:ext>
                </a:extLst>
              </a:tr>
              <a:tr h="3025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Average=89%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Average=86%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Average=86%</a:t>
                      </a:r>
                      <a:endParaRPr kumimoji="1"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419006"/>
                  </a:ext>
                </a:extLst>
              </a:tr>
              <a:tr h="3025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971253"/>
                  </a:ext>
                </a:extLst>
              </a:tr>
              <a:tr h="76853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Mura description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Good but corner dark can be seen a little bit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Central part is brighter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83916"/>
                  </a:ext>
                </a:extLst>
              </a:tr>
            </a:tbl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96974762-29C5-4A90-BF8F-B6DFC97261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645" y="3032101"/>
            <a:ext cx="1990054" cy="112526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1AFDEF4-8E7D-4FD7-932C-2D7A979B21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035414"/>
            <a:ext cx="1990055" cy="11289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AD7CD60-C834-41A4-A998-9F60CBB34F5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482" y="3035414"/>
            <a:ext cx="2016311" cy="112892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FE35E0E4-88F7-4037-B901-F976D70BF033}"/>
              </a:ext>
            </a:extLst>
          </p:cNvPr>
          <p:cNvSpPr/>
          <p:nvPr/>
        </p:nvSpPr>
        <p:spPr>
          <a:xfrm>
            <a:off x="544805" y="6521334"/>
            <a:ext cx="11047055" cy="358961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Overall Optical performance achieve target , corner dark is good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2725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331D33-1A9D-439F-B719-F69E33F7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D70660-C2D0-4C18-914C-3BBA49B307FF}"/>
              </a:ext>
            </a:extLst>
          </p:cNvPr>
          <p:cNvSpPr txBox="1"/>
          <p:nvPr/>
        </p:nvSpPr>
        <p:spPr>
          <a:xfrm>
            <a:off x="2478505" y="2590800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/>
              <a:t>FH75 &amp; FH85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55128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217" y="6490824"/>
            <a:ext cx="2743200" cy="365125"/>
          </a:xfrm>
        </p:spPr>
        <p:txBody>
          <a:bodyPr/>
          <a:lstStyle/>
          <a:p>
            <a:fld id="{A86EE608-2122-4861-A0F6-4B0F9BC80AE4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8B10381-35A1-4514-85D5-B6F2931FBA72}"/>
              </a:ext>
            </a:extLst>
          </p:cNvPr>
          <p:cNvGraphicFramePr>
            <a:graphicFrameLocks noGrp="1"/>
          </p:cNvGraphicFramePr>
          <p:nvPr/>
        </p:nvGraphicFramePr>
        <p:xfrm>
          <a:off x="296562" y="719263"/>
          <a:ext cx="7774641" cy="356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75">
                  <a:extLst>
                    <a:ext uri="{9D8B030D-6E8A-4147-A177-3AD203B41FA5}">
                      <a16:colId xmlns:a16="http://schemas.microsoft.com/office/drawing/2014/main" val="1085095905"/>
                    </a:ext>
                  </a:extLst>
                </a:gridCol>
                <a:gridCol w="1102043">
                  <a:extLst>
                    <a:ext uri="{9D8B030D-6E8A-4147-A177-3AD203B41FA5}">
                      <a16:colId xmlns:a16="http://schemas.microsoft.com/office/drawing/2014/main" val="305629275"/>
                    </a:ext>
                  </a:extLst>
                </a:gridCol>
                <a:gridCol w="1022668">
                  <a:extLst>
                    <a:ext uri="{9D8B030D-6E8A-4147-A177-3AD203B41FA5}">
                      <a16:colId xmlns:a16="http://schemas.microsoft.com/office/drawing/2014/main" val="4041801172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673533852"/>
                    </a:ext>
                  </a:extLst>
                </a:gridCol>
                <a:gridCol w="752517">
                  <a:extLst>
                    <a:ext uri="{9D8B030D-6E8A-4147-A177-3AD203B41FA5}">
                      <a16:colId xmlns:a16="http://schemas.microsoft.com/office/drawing/2014/main" val="4138975937"/>
                    </a:ext>
                  </a:extLst>
                </a:gridCol>
                <a:gridCol w="608172">
                  <a:extLst>
                    <a:ext uri="{9D8B030D-6E8A-4147-A177-3AD203B41FA5}">
                      <a16:colId xmlns:a16="http://schemas.microsoft.com/office/drawing/2014/main" val="1025527557"/>
                    </a:ext>
                  </a:extLst>
                </a:gridCol>
                <a:gridCol w="608172">
                  <a:extLst>
                    <a:ext uri="{9D8B030D-6E8A-4147-A177-3AD203B41FA5}">
                      <a16:colId xmlns:a16="http://schemas.microsoft.com/office/drawing/2014/main" val="798019249"/>
                    </a:ext>
                  </a:extLst>
                </a:gridCol>
                <a:gridCol w="538529">
                  <a:extLst>
                    <a:ext uri="{9D8B030D-6E8A-4147-A177-3AD203B41FA5}">
                      <a16:colId xmlns:a16="http://schemas.microsoft.com/office/drawing/2014/main" val="2290660992"/>
                    </a:ext>
                  </a:extLst>
                </a:gridCol>
                <a:gridCol w="600622">
                  <a:extLst>
                    <a:ext uri="{9D8B030D-6E8A-4147-A177-3AD203B41FA5}">
                      <a16:colId xmlns:a16="http://schemas.microsoft.com/office/drawing/2014/main" val="2928992059"/>
                    </a:ext>
                  </a:extLst>
                </a:gridCol>
                <a:gridCol w="589237">
                  <a:extLst>
                    <a:ext uri="{9D8B030D-6E8A-4147-A177-3AD203B41FA5}">
                      <a16:colId xmlns:a16="http://schemas.microsoft.com/office/drawing/2014/main" val="3233647139"/>
                    </a:ext>
                  </a:extLst>
                </a:gridCol>
                <a:gridCol w="627106">
                  <a:extLst>
                    <a:ext uri="{9D8B030D-6E8A-4147-A177-3AD203B41FA5}">
                      <a16:colId xmlns:a16="http://schemas.microsoft.com/office/drawing/2014/main" val="2827245061"/>
                    </a:ext>
                  </a:extLst>
                </a:gridCol>
              </a:tblGrid>
              <a:tr h="288000">
                <a:tc gridSpan="3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Properties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FH75 DVT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FH75PVT(N=1)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F</a:t>
                      </a:r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H7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5PVT(N=2)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Production Data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Average(N=88)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177425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Panel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O-Cell / Spec 5.</a:t>
                      </a:r>
                      <a:r>
                        <a:rPr lang="en-US" altLang="zh-CN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CSOT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575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Optical Sheet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79HMOP-3P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SKC (IM334U)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Both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51523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Diffuser Plate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EMS-P3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SANXIN N2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Both </a:t>
                      </a:r>
                      <a:endParaRPr kumimoji="1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eiryo UI"/>
                        <a:ea typeface="Meiryo UI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4226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l"/>
                      <a:endParaRPr lang="en-US" sz="11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Backlight If (Ma)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640mA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0002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LS Bar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LED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SEC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1122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Lens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D127B01 Ø17mm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51282"/>
                  </a:ext>
                </a:extLst>
              </a:tr>
              <a:tr h="288000">
                <a:tc rowSpan="5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Optical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Center 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Brightness 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 ( Spec &gt;562)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Pure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575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570.09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531.8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4314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@Center CIE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407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Color Point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altLang="zh-CN" sz="1000" dirty="0"/>
                        <a:t>2756</a:t>
                      </a:r>
                      <a:endParaRPr kumimoji="1"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CN" sz="1000" dirty="0"/>
                        <a:t>.2849</a:t>
                      </a:r>
                      <a:endParaRPr kumimoji="1"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0.2872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0.2958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0.2845 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0.2860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kumimoji="1"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kumimoji="1"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579664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en-US" altLang="zh-CN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DCI ( ≥ 95% )</a:t>
                      </a:r>
                      <a:endParaRPr kumimoji="1" 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95%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93.11%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rgbClr val="FF0000"/>
                          </a:solidFill>
                        </a:rPr>
                        <a:t>93.62%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1709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Red U’ (&gt;0.</a:t>
                      </a:r>
                      <a:r>
                        <a:rPr lang="en-US" altLang="zh-CN" sz="11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0.50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0.500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0.500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74662"/>
                  </a:ext>
                </a:extLst>
              </a:tr>
            </a:tbl>
          </a:graphicData>
        </a:graphic>
      </p:graphicFrame>
      <p:sp>
        <p:nvSpPr>
          <p:cNvPr id="7" name="Title 2">
            <a:extLst>
              <a:ext uri="{FF2B5EF4-FFF2-40B4-BE49-F238E27FC236}">
                <a16:creationId xmlns:a16="http://schemas.microsoft.com/office/drawing/2014/main" id="{E5A65365-DDF2-4B12-9142-BA69EB35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80" y="55404"/>
            <a:ext cx="11339514" cy="53962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FH75_Optical performance: </a:t>
            </a:r>
            <a:r>
              <a:rPr lang="en-US" altLang="zh-CN" sz="2800" dirty="0" err="1"/>
              <a:t>Brightness_CSOT</a:t>
            </a:r>
            <a:endParaRPr lang="en-US" sz="2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60BFB32-77FD-4E3A-9301-1BEFA5A36930}"/>
              </a:ext>
            </a:extLst>
          </p:cNvPr>
          <p:cNvSpPr txBox="1"/>
          <p:nvPr/>
        </p:nvSpPr>
        <p:spPr>
          <a:xfrm>
            <a:off x="226977" y="4324562"/>
            <a:ext cx="3888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Line data calibration: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D9CF81-49AC-4D7B-A4BE-E0D8743FB3AF}"/>
              </a:ext>
            </a:extLst>
          </p:cNvPr>
          <p:cNvSpPr/>
          <p:nvPr/>
        </p:nvSpPr>
        <p:spPr>
          <a:xfrm>
            <a:off x="142680" y="5846044"/>
            <a:ext cx="8055537" cy="373524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 MP specification achieved TGT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en-US" altLang="zh-CN" baseline="30000" dirty="0">
                <a:solidFill>
                  <a:schemeClr val="bg1"/>
                </a:solidFill>
              </a:rPr>
              <a:t>nd</a:t>
            </a:r>
            <a:r>
              <a:rPr lang="en-US" altLang="zh-CN" dirty="0">
                <a:solidFill>
                  <a:schemeClr val="bg1"/>
                </a:solidFill>
              </a:rPr>
              <a:t> vendor performance not achieved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D3DAC2-F224-4BCD-BCE2-95E2E72FB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867" y="747333"/>
            <a:ext cx="2805327" cy="30596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6E47FBD-5CDC-472B-81E1-7B9A7D3D5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319" y="3959273"/>
            <a:ext cx="3699704" cy="2473767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BF30F93-3A99-4D06-A18B-02FEF746BC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8100" y="4663116"/>
          <a:ext cx="6738955" cy="1084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494140" imgH="883809" progId="Excel.Sheet.12">
                  <p:embed/>
                </p:oleObj>
              </mc:Choice>
              <mc:Fallback>
                <p:oleObj name="Worksheet" r:id="rId5" imgW="5494140" imgH="883809" progId="Excel.Shee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BF30F93-3A99-4D06-A18B-02FEF746BC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8100" y="4663116"/>
                        <a:ext cx="6738955" cy="10845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右大括号 7">
            <a:extLst>
              <a:ext uri="{FF2B5EF4-FFF2-40B4-BE49-F238E27FC236}">
                <a16:creationId xmlns:a16="http://schemas.microsoft.com/office/drawing/2014/main" id="{FBCCEB8C-CFDF-4945-B94F-CC498342A3E3}"/>
              </a:ext>
            </a:extLst>
          </p:cNvPr>
          <p:cNvSpPr/>
          <p:nvPr/>
        </p:nvSpPr>
        <p:spPr>
          <a:xfrm rot="16200000">
            <a:off x="9094917" y="4931909"/>
            <a:ext cx="272716" cy="110881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113B99-2B6E-4114-948D-0A69874FDBBD}"/>
              </a:ext>
            </a:extLst>
          </p:cNvPr>
          <p:cNvSpPr txBox="1"/>
          <p:nvPr/>
        </p:nvSpPr>
        <p:spPr>
          <a:xfrm>
            <a:off x="8676865" y="5015319"/>
            <a:ext cx="1108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highlight>
                  <a:srgbClr val="FFFF00"/>
                </a:highlight>
              </a:rPr>
              <a:t>2</a:t>
            </a:r>
            <a:r>
              <a:rPr lang="en-US" altLang="zh-CN" sz="1200" baseline="30000" dirty="0">
                <a:highlight>
                  <a:srgbClr val="FFFF00"/>
                </a:highlight>
              </a:rPr>
              <a:t>nd</a:t>
            </a:r>
            <a:r>
              <a:rPr lang="en-US" altLang="zh-CN" sz="1200" dirty="0">
                <a:highlight>
                  <a:srgbClr val="FFFF00"/>
                </a:highlight>
              </a:rPr>
              <a:t> vendor</a:t>
            </a:r>
            <a:endParaRPr lang="zh-CN" altLang="en-US" sz="1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6986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2B887F-E390-42ED-9751-813AAAE0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FH75_ Optical performance: UF/ MURA</a:t>
            </a:r>
            <a:endParaRPr lang="zh-CN" altLang="en-US" sz="2800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EC17A0-ECC7-450E-8659-1306495DF678}"/>
              </a:ext>
            </a:extLst>
          </p:cNvPr>
          <p:cNvGraphicFramePr>
            <a:graphicFrameLocks noGrp="1"/>
          </p:cNvGraphicFramePr>
          <p:nvPr/>
        </p:nvGraphicFramePr>
        <p:xfrm>
          <a:off x="12680" y="659235"/>
          <a:ext cx="8219864" cy="5838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59">
                  <a:extLst>
                    <a:ext uri="{9D8B030D-6E8A-4147-A177-3AD203B41FA5}">
                      <a16:colId xmlns:a16="http://schemas.microsoft.com/office/drawing/2014/main" val="1015336058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3253858783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058967293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9547461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247786895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699418919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731833261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16697550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959983105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2370303187"/>
                    </a:ext>
                  </a:extLst>
                </a:gridCol>
              </a:tblGrid>
              <a:tr h="382622">
                <a:tc gridSpan="10">
                  <a:txBody>
                    <a:bodyPr/>
                    <a:lstStyle/>
                    <a:p>
                      <a:pPr algn="ctr"/>
                      <a:r>
                        <a:rPr lang="en-MY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FH 75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MY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81411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3307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Package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34420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D127B01 Ø17mm</a:t>
                      </a:r>
                      <a:endParaRPr lang="en-US" altLang="zh-C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D127B01 Ø17mm</a:t>
                      </a:r>
                      <a:endParaRPr lang="en-US" altLang="zh-C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D127B01 Ø17mm</a:t>
                      </a:r>
                      <a:endParaRPr lang="en-US" altLang="zh-C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43256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SANXIN N2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SANXIN N2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EMS-P3</a:t>
                      </a:r>
                      <a:endParaRPr lang="en-US" altLang="zh-C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95106"/>
                  </a:ext>
                </a:extLst>
              </a:tr>
              <a:tr h="5143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Opt. s</a:t>
                      </a:r>
                      <a:r>
                        <a:rPr lang="en-MY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heet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SKC (IM334U)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SKC (IM334U)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79HMOP-3P</a:t>
                      </a:r>
                      <a:endParaRPr lang="en-US" altLang="zh-C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00273"/>
                  </a:ext>
                </a:extLst>
              </a:tr>
              <a:tr h="128184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CA2000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MY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42940"/>
                  </a:ext>
                </a:extLst>
              </a:tr>
              <a:tr h="59327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Uniformity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86.07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86.51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83.71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5199"/>
                  </a:ext>
                </a:extLst>
              </a:tr>
              <a:tr h="302545">
                <a:tc rowSpan="3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Corner Dark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78%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278081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Average=81%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Average=80%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419006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971253"/>
                  </a:ext>
                </a:extLst>
              </a:tr>
              <a:tr h="7559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Mura description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83916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56D538EF-2EC1-4102-8562-DD0907FD3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75" y="2968483"/>
            <a:ext cx="2184925" cy="12304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2821AC-6EBB-4FD2-9DB4-64EF7DD5C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01" y="2965236"/>
            <a:ext cx="2184926" cy="12337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1D049D-C1FD-40AF-B186-9A63743F3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617" y="2969205"/>
            <a:ext cx="2184927" cy="122973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7FA2E4A-2810-4711-ACFB-E3B6C3D96B22}"/>
              </a:ext>
            </a:extLst>
          </p:cNvPr>
          <p:cNvSpPr/>
          <p:nvPr/>
        </p:nvSpPr>
        <p:spPr>
          <a:xfrm>
            <a:off x="102575" y="6504540"/>
            <a:ext cx="8055537" cy="373524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 Mura performance is no problem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32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217" y="6490824"/>
            <a:ext cx="2743200" cy="365125"/>
          </a:xfrm>
        </p:spPr>
        <p:txBody>
          <a:bodyPr/>
          <a:lstStyle/>
          <a:p>
            <a:fld id="{A86EE608-2122-4861-A0F6-4B0F9BC80AE4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8B10381-35A1-4514-85D5-B6F2931FBA72}"/>
              </a:ext>
            </a:extLst>
          </p:cNvPr>
          <p:cNvGraphicFramePr>
            <a:graphicFrameLocks noGrp="1"/>
          </p:cNvGraphicFramePr>
          <p:nvPr/>
        </p:nvGraphicFramePr>
        <p:xfrm>
          <a:off x="296562" y="719263"/>
          <a:ext cx="7637349" cy="356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75">
                  <a:extLst>
                    <a:ext uri="{9D8B030D-6E8A-4147-A177-3AD203B41FA5}">
                      <a16:colId xmlns:a16="http://schemas.microsoft.com/office/drawing/2014/main" val="1085095905"/>
                    </a:ext>
                  </a:extLst>
                </a:gridCol>
                <a:gridCol w="1102043">
                  <a:extLst>
                    <a:ext uri="{9D8B030D-6E8A-4147-A177-3AD203B41FA5}">
                      <a16:colId xmlns:a16="http://schemas.microsoft.com/office/drawing/2014/main" val="305629275"/>
                    </a:ext>
                  </a:extLst>
                </a:gridCol>
                <a:gridCol w="1022668">
                  <a:extLst>
                    <a:ext uri="{9D8B030D-6E8A-4147-A177-3AD203B41FA5}">
                      <a16:colId xmlns:a16="http://schemas.microsoft.com/office/drawing/2014/main" val="4041801172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673533852"/>
                    </a:ext>
                  </a:extLst>
                </a:gridCol>
                <a:gridCol w="615225">
                  <a:extLst>
                    <a:ext uri="{9D8B030D-6E8A-4147-A177-3AD203B41FA5}">
                      <a16:colId xmlns:a16="http://schemas.microsoft.com/office/drawing/2014/main" val="4138975937"/>
                    </a:ext>
                  </a:extLst>
                </a:gridCol>
                <a:gridCol w="608172">
                  <a:extLst>
                    <a:ext uri="{9D8B030D-6E8A-4147-A177-3AD203B41FA5}">
                      <a16:colId xmlns:a16="http://schemas.microsoft.com/office/drawing/2014/main" val="1025527557"/>
                    </a:ext>
                  </a:extLst>
                </a:gridCol>
                <a:gridCol w="608172">
                  <a:extLst>
                    <a:ext uri="{9D8B030D-6E8A-4147-A177-3AD203B41FA5}">
                      <a16:colId xmlns:a16="http://schemas.microsoft.com/office/drawing/2014/main" val="798019249"/>
                    </a:ext>
                  </a:extLst>
                </a:gridCol>
                <a:gridCol w="538529">
                  <a:extLst>
                    <a:ext uri="{9D8B030D-6E8A-4147-A177-3AD203B41FA5}">
                      <a16:colId xmlns:a16="http://schemas.microsoft.com/office/drawing/2014/main" val="2290660992"/>
                    </a:ext>
                  </a:extLst>
                </a:gridCol>
                <a:gridCol w="600622">
                  <a:extLst>
                    <a:ext uri="{9D8B030D-6E8A-4147-A177-3AD203B41FA5}">
                      <a16:colId xmlns:a16="http://schemas.microsoft.com/office/drawing/2014/main" val="2928992059"/>
                    </a:ext>
                  </a:extLst>
                </a:gridCol>
                <a:gridCol w="589237">
                  <a:extLst>
                    <a:ext uri="{9D8B030D-6E8A-4147-A177-3AD203B41FA5}">
                      <a16:colId xmlns:a16="http://schemas.microsoft.com/office/drawing/2014/main" val="3233647139"/>
                    </a:ext>
                  </a:extLst>
                </a:gridCol>
                <a:gridCol w="627106">
                  <a:extLst>
                    <a:ext uri="{9D8B030D-6E8A-4147-A177-3AD203B41FA5}">
                      <a16:colId xmlns:a16="http://schemas.microsoft.com/office/drawing/2014/main" val="2827245061"/>
                    </a:ext>
                  </a:extLst>
                </a:gridCol>
              </a:tblGrid>
              <a:tr h="288000">
                <a:tc gridSpan="3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Properties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FH</a:t>
                      </a:r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5 DVT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DVT LINE DATA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F</a:t>
                      </a:r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H8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5PVT(N=3)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Production Data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Average(N=88)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177425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Panel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O-Cell / Spec 5.</a:t>
                      </a:r>
                      <a:r>
                        <a:rPr lang="en-US" altLang="zh-CN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AUO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575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Optical Sheet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SSV QP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51523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Diffuser Plate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EML-R45A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4226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l"/>
                      <a:endParaRPr lang="en-US" sz="11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Backlight If (Ma)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0002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LS Bar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LED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LEXTAR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1122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Lens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DA29A Ø17mm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51282"/>
                  </a:ext>
                </a:extLst>
              </a:tr>
              <a:tr h="288000">
                <a:tc rowSpan="5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Optical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Center 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Brightness 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 ( Spec &gt;517)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Pure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534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529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538.5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538.57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4314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@Center CIE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513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521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407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Color Point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altLang="zh-CN" sz="1000" dirty="0"/>
                        <a:t>2855</a:t>
                      </a:r>
                      <a:endParaRPr kumimoji="1"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CN" sz="1000" dirty="0"/>
                        <a:t>.3008</a:t>
                      </a:r>
                      <a:endParaRPr kumimoji="1"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0.2798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0.2894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0.2979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0.2893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579664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en-US" altLang="zh-CN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DCI ( ≥ 95% )</a:t>
                      </a:r>
                      <a:endParaRPr kumimoji="1" 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97%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97.30%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1709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Red U’ (&gt;0.</a:t>
                      </a:r>
                      <a:r>
                        <a:rPr lang="en-US" altLang="zh-CN" sz="11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0.50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0.506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74662"/>
                  </a:ext>
                </a:extLst>
              </a:tr>
            </a:tbl>
          </a:graphicData>
        </a:graphic>
      </p:graphicFrame>
      <p:sp>
        <p:nvSpPr>
          <p:cNvPr id="7" name="Title 2">
            <a:extLst>
              <a:ext uri="{FF2B5EF4-FFF2-40B4-BE49-F238E27FC236}">
                <a16:creationId xmlns:a16="http://schemas.microsoft.com/office/drawing/2014/main" id="{E5A65365-DDF2-4B12-9142-BA69EB35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80" y="55404"/>
            <a:ext cx="11339514" cy="53962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FH85_Optical performance: </a:t>
            </a:r>
            <a:r>
              <a:rPr lang="en-US" altLang="zh-CN" sz="2800" dirty="0" err="1"/>
              <a:t>Brightness_AUO</a:t>
            </a:r>
            <a:endParaRPr 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F851F3-9B22-45FD-83E2-7DA40F9D9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215" y="4243179"/>
            <a:ext cx="3267991" cy="2185106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5DB178D6-5021-425B-8A4B-E6494D396E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424" y="4704175"/>
          <a:ext cx="6114006" cy="983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494140" imgH="883809" progId="Excel.Sheet.12">
                  <p:embed/>
                </p:oleObj>
              </mc:Choice>
              <mc:Fallback>
                <p:oleObj name="Worksheet" r:id="rId4" imgW="5494140" imgH="883809" progId="Excel.Shee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5DB178D6-5021-425B-8A4B-E6494D396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6424" y="4704175"/>
                        <a:ext cx="6114006" cy="983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560BFB32-77FD-4E3A-9301-1BEFA5A36930}"/>
              </a:ext>
            </a:extLst>
          </p:cNvPr>
          <p:cNvSpPr txBox="1"/>
          <p:nvPr/>
        </p:nvSpPr>
        <p:spPr>
          <a:xfrm>
            <a:off x="226977" y="4324562"/>
            <a:ext cx="3888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Line data calibration: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D9CF81-49AC-4D7B-A4BE-E0D8743FB3AF}"/>
              </a:ext>
            </a:extLst>
          </p:cNvPr>
          <p:cNvSpPr/>
          <p:nvPr/>
        </p:nvSpPr>
        <p:spPr>
          <a:xfrm>
            <a:off x="316424" y="5846044"/>
            <a:ext cx="7550711" cy="373524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AUO OPT performance is achieved TGT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67FBA83-241D-43D6-A80D-3E796B8AD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5635" y="719263"/>
            <a:ext cx="3173678" cy="346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13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2B887F-E390-42ED-9751-813AAAE0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FH85_Optical performance: UF/ MURA</a:t>
            </a:r>
            <a:endParaRPr lang="zh-CN" altLang="en-US" sz="2800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EC17A0-ECC7-450E-8659-1306495DF678}"/>
              </a:ext>
            </a:extLst>
          </p:cNvPr>
          <p:cNvGraphicFramePr>
            <a:graphicFrameLocks noGrp="1"/>
          </p:cNvGraphicFramePr>
          <p:nvPr/>
        </p:nvGraphicFramePr>
        <p:xfrm>
          <a:off x="12680" y="659235"/>
          <a:ext cx="8219864" cy="5838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59">
                  <a:extLst>
                    <a:ext uri="{9D8B030D-6E8A-4147-A177-3AD203B41FA5}">
                      <a16:colId xmlns:a16="http://schemas.microsoft.com/office/drawing/2014/main" val="1015336058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3253858783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058967293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9547461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247786895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699418919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731833261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16697550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959983105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2370303187"/>
                    </a:ext>
                  </a:extLst>
                </a:gridCol>
              </a:tblGrid>
              <a:tr h="382622">
                <a:tc gridSpan="10">
                  <a:txBody>
                    <a:bodyPr/>
                    <a:lstStyle/>
                    <a:p>
                      <a:pPr algn="ctr"/>
                      <a:r>
                        <a:rPr lang="en-MY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FH </a:t>
                      </a:r>
                      <a:r>
                        <a:rPr lang="en-US" altLang="zh-CN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MY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MY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81411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3307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Package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3030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34420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DA29A Ø17mm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DA29A Ø17mm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DA29A Ø17mm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43256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EML-R45A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EML-R45A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EML-R45A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95106"/>
                  </a:ext>
                </a:extLst>
              </a:tr>
              <a:tr h="5143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Opt. s</a:t>
                      </a:r>
                      <a:r>
                        <a:rPr lang="en-MY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heet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SSV QP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SSV QP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SSV QP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00273"/>
                  </a:ext>
                </a:extLst>
              </a:tr>
              <a:tr h="128184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CA2000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MY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42940"/>
                  </a:ext>
                </a:extLst>
              </a:tr>
              <a:tr h="59327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Uniformity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87.55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85.39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5199"/>
                  </a:ext>
                </a:extLst>
              </a:tr>
              <a:tr h="302545">
                <a:tc rowSpan="3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Corner Dark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278081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Average=87%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Average=89%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Average=89%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419006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91%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971253"/>
                  </a:ext>
                </a:extLst>
              </a:tr>
              <a:tr h="7559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Mura description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83916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A0DAFCB0-53A0-4EA6-BB14-17272C66A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76" y="2984500"/>
            <a:ext cx="2170824" cy="12225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D29BD9-C3D5-4DA0-BFE4-4B1ECF6E9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350" y="2984500"/>
            <a:ext cx="2170825" cy="12225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9C6C34-88FE-4D74-9CEF-D9CCA1DBD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225" y="2984500"/>
            <a:ext cx="2170824" cy="122500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DE6C6DD-E3CB-4564-9C06-0F196B334093}"/>
              </a:ext>
            </a:extLst>
          </p:cNvPr>
          <p:cNvSpPr/>
          <p:nvPr/>
        </p:nvSpPr>
        <p:spPr>
          <a:xfrm>
            <a:off x="102575" y="6504540"/>
            <a:ext cx="8055537" cy="373524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 Mura performance is no problem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59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217" y="6490824"/>
            <a:ext cx="2743200" cy="365125"/>
          </a:xfrm>
        </p:spPr>
        <p:txBody>
          <a:bodyPr/>
          <a:lstStyle/>
          <a:p>
            <a:fld id="{A86EE608-2122-4861-A0F6-4B0F9BC80AE4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A65365-DDF2-4B12-9142-BA69EB35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80" y="55404"/>
            <a:ext cx="11339514" cy="53962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FH85_ Optical performance: </a:t>
            </a:r>
            <a:r>
              <a:rPr lang="en-US" altLang="zh-CN" sz="2800" dirty="0" err="1"/>
              <a:t>Brightness_INX</a:t>
            </a:r>
            <a:endParaRPr lang="en-US" sz="2800" dirty="0"/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8EF95181-2EC6-495E-A900-2754F8A31434}"/>
              </a:ext>
            </a:extLst>
          </p:cNvPr>
          <p:cNvGraphicFramePr>
            <a:graphicFrameLocks noGrp="1"/>
          </p:cNvGraphicFramePr>
          <p:nvPr/>
        </p:nvGraphicFramePr>
        <p:xfrm>
          <a:off x="316424" y="687878"/>
          <a:ext cx="7801209" cy="356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75">
                  <a:extLst>
                    <a:ext uri="{9D8B030D-6E8A-4147-A177-3AD203B41FA5}">
                      <a16:colId xmlns:a16="http://schemas.microsoft.com/office/drawing/2014/main" val="1085095905"/>
                    </a:ext>
                  </a:extLst>
                </a:gridCol>
                <a:gridCol w="1102043">
                  <a:extLst>
                    <a:ext uri="{9D8B030D-6E8A-4147-A177-3AD203B41FA5}">
                      <a16:colId xmlns:a16="http://schemas.microsoft.com/office/drawing/2014/main" val="305629275"/>
                    </a:ext>
                  </a:extLst>
                </a:gridCol>
                <a:gridCol w="1022668">
                  <a:extLst>
                    <a:ext uri="{9D8B030D-6E8A-4147-A177-3AD203B41FA5}">
                      <a16:colId xmlns:a16="http://schemas.microsoft.com/office/drawing/2014/main" val="4041801172"/>
                    </a:ext>
                  </a:extLst>
                </a:gridCol>
                <a:gridCol w="706562">
                  <a:extLst>
                    <a:ext uri="{9D8B030D-6E8A-4147-A177-3AD203B41FA5}">
                      <a16:colId xmlns:a16="http://schemas.microsoft.com/office/drawing/2014/main" val="673533852"/>
                    </a:ext>
                  </a:extLst>
                </a:gridCol>
                <a:gridCol w="589156">
                  <a:extLst>
                    <a:ext uri="{9D8B030D-6E8A-4147-A177-3AD203B41FA5}">
                      <a16:colId xmlns:a16="http://schemas.microsoft.com/office/drawing/2014/main" val="4138975937"/>
                    </a:ext>
                  </a:extLst>
                </a:gridCol>
                <a:gridCol w="608172">
                  <a:extLst>
                    <a:ext uri="{9D8B030D-6E8A-4147-A177-3AD203B41FA5}">
                      <a16:colId xmlns:a16="http://schemas.microsoft.com/office/drawing/2014/main" val="1025527557"/>
                    </a:ext>
                  </a:extLst>
                </a:gridCol>
                <a:gridCol w="608172">
                  <a:extLst>
                    <a:ext uri="{9D8B030D-6E8A-4147-A177-3AD203B41FA5}">
                      <a16:colId xmlns:a16="http://schemas.microsoft.com/office/drawing/2014/main" val="798019249"/>
                    </a:ext>
                  </a:extLst>
                </a:gridCol>
                <a:gridCol w="538529">
                  <a:extLst>
                    <a:ext uri="{9D8B030D-6E8A-4147-A177-3AD203B41FA5}">
                      <a16:colId xmlns:a16="http://schemas.microsoft.com/office/drawing/2014/main" val="2290660992"/>
                    </a:ext>
                  </a:extLst>
                </a:gridCol>
                <a:gridCol w="600622">
                  <a:extLst>
                    <a:ext uri="{9D8B030D-6E8A-4147-A177-3AD203B41FA5}">
                      <a16:colId xmlns:a16="http://schemas.microsoft.com/office/drawing/2014/main" val="2928992059"/>
                    </a:ext>
                  </a:extLst>
                </a:gridCol>
                <a:gridCol w="589237">
                  <a:extLst>
                    <a:ext uri="{9D8B030D-6E8A-4147-A177-3AD203B41FA5}">
                      <a16:colId xmlns:a16="http://schemas.microsoft.com/office/drawing/2014/main" val="3233647139"/>
                    </a:ext>
                  </a:extLst>
                </a:gridCol>
                <a:gridCol w="704473">
                  <a:extLst>
                    <a:ext uri="{9D8B030D-6E8A-4147-A177-3AD203B41FA5}">
                      <a16:colId xmlns:a16="http://schemas.microsoft.com/office/drawing/2014/main" val="2827245061"/>
                    </a:ext>
                  </a:extLst>
                </a:gridCol>
              </a:tblGrid>
              <a:tr h="288000">
                <a:tc gridSpan="3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Properties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FH</a:t>
                      </a:r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5 DVT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DVT LINE DATA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F</a:t>
                      </a:r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H8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5PVT(N=3)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Production Data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Average(N=102)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177425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Panel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O-Cell / Spec 5.8%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effectLst/>
                        </a:rPr>
                        <a:t>INX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575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Optical Sheet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SSV QP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51523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Diffuser Plate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EML-R45A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4226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l"/>
                      <a:endParaRPr lang="en-US" sz="11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Backlight If (Ma)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0002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LS Bar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LED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LEXTAR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1122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Lens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DA29A Ø17mm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51282"/>
                  </a:ext>
                </a:extLst>
              </a:tr>
              <a:tr h="288000">
                <a:tc rowSpan="5"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Optical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Center 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Brightness 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 ( Spec &gt;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562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Pure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548.70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550.75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4314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@Center CIE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531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407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Color Point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0.2942</a:t>
                      </a:r>
                      <a:endParaRPr kumimoji="1" 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0.2985</a:t>
                      </a:r>
                      <a:endParaRPr kumimoji="1" 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0.2897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0.2961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0.2942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0.2963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0.2942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579664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en-US" altLang="zh-C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DCI ( ≥ 95% )</a:t>
                      </a:r>
                      <a:endParaRPr kumimoji="1" 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97%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95.87%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1709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Red U’ (&gt;0.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0.50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0.504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74662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C3EC633-0EA6-410F-A821-B4EB0D371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084" y="687878"/>
            <a:ext cx="3269433" cy="356581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B534897-4165-43EB-BD08-2359C9BE446A}"/>
              </a:ext>
            </a:extLst>
          </p:cNvPr>
          <p:cNvSpPr txBox="1"/>
          <p:nvPr/>
        </p:nvSpPr>
        <p:spPr>
          <a:xfrm>
            <a:off x="226977" y="4324562"/>
            <a:ext cx="3888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Line data calibration: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2CEE12-A08C-465A-8976-0DA4960C505E}"/>
              </a:ext>
            </a:extLst>
          </p:cNvPr>
          <p:cNvSpPr/>
          <p:nvPr/>
        </p:nvSpPr>
        <p:spPr>
          <a:xfrm>
            <a:off x="142680" y="5846043"/>
            <a:ext cx="8055537" cy="539625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INX OPT performance is same as DVT, confirm the result with S’OEM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9EE3B78-5982-49C6-B277-96838B49C2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424" y="4691109"/>
          <a:ext cx="6391091" cy="1028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494140" imgH="883809" progId="Excel.Sheet.12">
                  <p:embed/>
                </p:oleObj>
              </mc:Choice>
              <mc:Fallback>
                <p:oleObj name="Worksheet" r:id="rId4" imgW="5494140" imgH="883809" progId="Excel.Shee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59EE3B78-5982-49C6-B277-96838B49C2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6424" y="4691109"/>
                        <a:ext cx="6391091" cy="1028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547229EE-7186-4DC8-9395-65703BA14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084" y="4281757"/>
            <a:ext cx="3269433" cy="218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50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2B887F-E390-42ED-9751-813AAAE0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FH85_ Optical performance: UF/ MURA_INX</a:t>
            </a:r>
            <a:endParaRPr lang="zh-CN" altLang="en-US" sz="2800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EC17A0-ECC7-450E-8659-1306495DF678}"/>
              </a:ext>
            </a:extLst>
          </p:cNvPr>
          <p:cNvGraphicFramePr>
            <a:graphicFrameLocks noGrp="1"/>
          </p:cNvGraphicFramePr>
          <p:nvPr/>
        </p:nvGraphicFramePr>
        <p:xfrm>
          <a:off x="12680" y="659235"/>
          <a:ext cx="8219864" cy="5838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59">
                  <a:extLst>
                    <a:ext uri="{9D8B030D-6E8A-4147-A177-3AD203B41FA5}">
                      <a16:colId xmlns:a16="http://schemas.microsoft.com/office/drawing/2014/main" val="1015336058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3253858783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058967293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9547461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247786895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699418919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731833261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16697550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959983105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2370303187"/>
                    </a:ext>
                  </a:extLst>
                </a:gridCol>
              </a:tblGrid>
              <a:tr h="382622">
                <a:tc gridSpan="10">
                  <a:txBody>
                    <a:bodyPr/>
                    <a:lstStyle/>
                    <a:p>
                      <a:pPr algn="ctr"/>
                      <a:r>
                        <a:rPr lang="en-MY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FH </a:t>
                      </a:r>
                      <a:r>
                        <a:rPr lang="en-US" altLang="zh-CN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MY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MY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81411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3307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Package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3030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34420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DA29A Ø17mm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DA29A Ø17mm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DA29A Ø17mm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43256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EML-R45A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EML-R45A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EML-R45A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95106"/>
                  </a:ext>
                </a:extLst>
              </a:tr>
              <a:tr h="5143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Opt. s</a:t>
                      </a:r>
                      <a:r>
                        <a:rPr lang="en-MY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heet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SSV QP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SSV QP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SSV QP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00273"/>
                  </a:ext>
                </a:extLst>
              </a:tr>
              <a:tr h="128184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CA2000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MY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42940"/>
                  </a:ext>
                </a:extLst>
              </a:tr>
              <a:tr h="59327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Uniformity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89.79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90.42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90.73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5199"/>
                  </a:ext>
                </a:extLst>
              </a:tr>
              <a:tr h="302545">
                <a:tc rowSpan="3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Corner Dark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278081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Average=88%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Average=87%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Average=87%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419006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91%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971253"/>
                  </a:ext>
                </a:extLst>
              </a:tr>
              <a:tr h="7559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Mura description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83916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C6FBA6CC-882D-4697-BC99-7B10FA56C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527" y="2988958"/>
            <a:ext cx="2153173" cy="12132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AE521E-5717-401C-A5A5-E8E8F52B0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00" y="2988230"/>
            <a:ext cx="2153173" cy="12140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8C4DE3-72B2-4A94-88A3-0E8D99B2A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751" y="2988229"/>
            <a:ext cx="2154466" cy="121402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7B70067-A19F-49F4-AD91-89BA6236E10E}"/>
              </a:ext>
            </a:extLst>
          </p:cNvPr>
          <p:cNvSpPr/>
          <p:nvPr/>
        </p:nvSpPr>
        <p:spPr>
          <a:xfrm>
            <a:off x="102575" y="6504540"/>
            <a:ext cx="8055537" cy="373524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 Mura performance is no problem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537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331D33-1A9D-439F-B719-F69E33F7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D70660-C2D0-4C18-914C-3BBA49B307FF}"/>
              </a:ext>
            </a:extLst>
          </p:cNvPr>
          <p:cNvSpPr txBox="1"/>
          <p:nvPr/>
        </p:nvSpPr>
        <p:spPr>
          <a:xfrm>
            <a:off x="2478505" y="2590800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/>
              <a:t>FT75 &amp; FT85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661419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8B10381-35A1-4514-85D5-B6F2931FBA72}"/>
              </a:ext>
            </a:extLst>
          </p:cNvPr>
          <p:cNvGraphicFramePr>
            <a:graphicFrameLocks noGrp="1"/>
          </p:cNvGraphicFramePr>
          <p:nvPr/>
        </p:nvGraphicFramePr>
        <p:xfrm>
          <a:off x="401213" y="1035254"/>
          <a:ext cx="6723918" cy="5146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563">
                  <a:extLst>
                    <a:ext uri="{9D8B030D-6E8A-4147-A177-3AD203B41FA5}">
                      <a16:colId xmlns:a16="http://schemas.microsoft.com/office/drawing/2014/main" val="1085095905"/>
                    </a:ext>
                  </a:extLst>
                </a:gridCol>
                <a:gridCol w="1106303">
                  <a:extLst>
                    <a:ext uri="{9D8B030D-6E8A-4147-A177-3AD203B41FA5}">
                      <a16:colId xmlns:a16="http://schemas.microsoft.com/office/drawing/2014/main" val="305629275"/>
                    </a:ext>
                  </a:extLst>
                </a:gridCol>
                <a:gridCol w="1031945">
                  <a:extLst>
                    <a:ext uri="{9D8B030D-6E8A-4147-A177-3AD203B41FA5}">
                      <a16:colId xmlns:a16="http://schemas.microsoft.com/office/drawing/2014/main" val="4041801172"/>
                    </a:ext>
                  </a:extLst>
                </a:gridCol>
                <a:gridCol w="1027282">
                  <a:extLst>
                    <a:ext uri="{9D8B030D-6E8A-4147-A177-3AD203B41FA5}">
                      <a16:colId xmlns:a16="http://schemas.microsoft.com/office/drawing/2014/main" val="673533852"/>
                    </a:ext>
                  </a:extLst>
                </a:gridCol>
                <a:gridCol w="800963">
                  <a:extLst>
                    <a:ext uri="{9D8B030D-6E8A-4147-A177-3AD203B41FA5}">
                      <a16:colId xmlns:a16="http://schemas.microsoft.com/office/drawing/2014/main" val="4138975937"/>
                    </a:ext>
                  </a:extLst>
                </a:gridCol>
                <a:gridCol w="1066363">
                  <a:extLst>
                    <a:ext uri="{9D8B030D-6E8A-4147-A177-3AD203B41FA5}">
                      <a16:colId xmlns:a16="http://schemas.microsoft.com/office/drawing/2014/main" val="2290660992"/>
                    </a:ext>
                  </a:extLst>
                </a:gridCol>
                <a:gridCol w="767499">
                  <a:extLst>
                    <a:ext uri="{9D8B030D-6E8A-4147-A177-3AD203B41FA5}">
                      <a16:colId xmlns:a16="http://schemas.microsoft.com/office/drawing/2014/main" val="2928992059"/>
                    </a:ext>
                  </a:extLst>
                </a:gridCol>
              </a:tblGrid>
              <a:tr h="418736"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Properties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FT75 DVT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FT75 PVT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177425"/>
                  </a:ext>
                </a:extLst>
              </a:tr>
              <a:tr h="418736">
                <a:tc rowSpan="4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Panel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O-Cell / Spec 5.6%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CSOT 120 Hz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5758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Optical Sheet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QPP Shinwa [444EPP-LS2]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515237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Diffuser Plate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/>
                        <a:t>Sanxin</a:t>
                      </a:r>
                      <a:r>
                        <a:rPr lang="en-US" altLang="zh-CN" sz="1100" dirty="0"/>
                        <a:t> [GP55-DHK]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42265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pPr algn="l"/>
                      <a:endParaRPr lang="en-US" sz="11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Backlight If (Ma)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0002"/>
                  </a:ext>
                </a:extLst>
              </a:tr>
              <a:tr h="418736">
                <a:tc row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LS Bar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Nichia (FXN)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11221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15.5mm (</a:t>
                      </a:r>
                      <a:r>
                        <a:rPr lang="en-US" altLang="zh-CN" sz="1100" dirty="0" err="1"/>
                        <a:t>Enplus</a:t>
                      </a:r>
                      <a:r>
                        <a:rPr lang="en-US" altLang="zh-CN" sz="1100" dirty="0"/>
                        <a:t>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51282"/>
                  </a:ext>
                </a:extLst>
              </a:tr>
              <a:tr h="423458">
                <a:tc rowSpan="5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Optical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Center 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Brightness 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 ( Spec &gt;730)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844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737.18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43140"/>
                  </a:ext>
                </a:extLst>
              </a:tr>
              <a:tr h="523419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@Center CIE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829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725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4078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Color Point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/>
                        <a:t>0.2872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/>
                        <a:t>0.2921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0.2863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0.2915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5796641"/>
                  </a:ext>
                </a:extLst>
              </a:tr>
              <a:tr h="423458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DCI ( ≥ 95% )</a:t>
                      </a:r>
                      <a:endParaRPr kumimoji="1"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93.5%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93.88%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17099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U’ (&gt;0.510)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0.511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0.512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74662"/>
                  </a:ext>
                </a:extLst>
              </a:tr>
            </a:tbl>
          </a:graphicData>
        </a:graphic>
      </p:graphicFrame>
      <p:sp>
        <p:nvSpPr>
          <p:cNvPr id="7" name="Title 2">
            <a:extLst>
              <a:ext uri="{FF2B5EF4-FFF2-40B4-BE49-F238E27FC236}">
                <a16:creationId xmlns:a16="http://schemas.microsoft.com/office/drawing/2014/main" id="{E5A65365-DDF2-4B12-9142-BA69EB35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80" y="55404"/>
            <a:ext cx="11339514" cy="53962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Optical performance: Brightness</a:t>
            </a:r>
            <a:endParaRPr lang="en-US" sz="2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D002A9-0459-42A9-9480-68B441EE74E9}"/>
              </a:ext>
            </a:extLst>
          </p:cNvPr>
          <p:cNvSpPr/>
          <p:nvPr/>
        </p:nvSpPr>
        <p:spPr>
          <a:xfrm>
            <a:off x="544805" y="6513313"/>
            <a:ext cx="11047055" cy="358961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Center brightness &amp; DCI didn’t achieve TGT </a:t>
            </a:r>
            <a:endParaRPr lang="zh-CN" altLang="en-US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96DDBD-CA25-4F40-8752-E00AB47A4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184" y="1035254"/>
            <a:ext cx="3601009" cy="40707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8AE0E7D-680A-4D01-8FDF-56D8D74FAE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1185" y="5166003"/>
            <a:ext cx="1751626" cy="10042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19BF6B-C0BC-4D74-BD96-DC0F2E04C25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1106" y="5171795"/>
            <a:ext cx="1761088" cy="99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59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331D33-1A9D-439F-B719-F69E33F7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D70660-C2D0-4C18-914C-3BBA49B307FF}"/>
              </a:ext>
            </a:extLst>
          </p:cNvPr>
          <p:cNvSpPr txBox="1"/>
          <p:nvPr/>
        </p:nvSpPr>
        <p:spPr>
          <a:xfrm>
            <a:off x="789709" y="2590800"/>
            <a:ext cx="10612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/>
              <a:t>FM65 &amp; FM75 &amp; FM85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126393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2B887F-E390-42ED-9751-813AAAE0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Optical performance: UF/ MURA</a:t>
            </a:r>
            <a:endParaRPr lang="zh-CN" altLang="en-US" sz="2800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EC17A0-ECC7-450E-8659-1306495DF678}"/>
              </a:ext>
            </a:extLst>
          </p:cNvPr>
          <p:cNvGraphicFramePr>
            <a:graphicFrameLocks noGrp="1"/>
          </p:cNvGraphicFramePr>
          <p:nvPr/>
        </p:nvGraphicFramePr>
        <p:xfrm>
          <a:off x="12680" y="659235"/>
          <a:ext cx="8219864" cy="584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59">
                  <a:extLst>
                    <a:ext uri="{9D8B030D-6E8A-4147-A177-3AD203B41FA5}">
                      <a16:colId xmlns:a16="http://schemas.microsoft.com/office/drawing/2014/main" val="1015336058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3253858783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058967293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9547461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247786895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699418919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731833261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16697550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959983105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2370303187"/>
                    </a:ext>
                  </a:extLst>
                </a:gridCol>
              </a:tblGrid>
              <a:tr h="382622">
                <a:tc gridSpan="10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FT 75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MY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81411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3307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Package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Nichia (FXN) G-Chip 15V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34420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15.5mm (</a:t>
                      </a:r>
                      <a:r>
                        <a:rPr lang="en-US" altLang="zh-CN" sz="1400" dirty="0" err="1"/>
                        <a:t>Enplus</a:t>
                      </a:r>
                      <a:r>
                        <a:rPr lang="en-US" altLang="zh-CN" sz="14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15.5mm (</a:t>
                      </a:r>
                      <a:r>
                        <a:rPr lang="en-US" altLang="zh-CN" sz="1400" dirty="0" err="1"/>
                        <a:t>Enplus</a:t>
                      </a:r>
                      <a:r>
                        <a:rPr lang="en-US" altLang="zh-CN" sz="14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15.5mm (</a:t>
                      </a:r>
                      <a:r>
                        <a:rPr lang="en-US" altLang="zh-CN" sz="1400" dirty="0" err="1"/>
                        <a:t>Enplus</a:t>
                      </a:r>
                      <a:r>
                        <a:rPr lang="en-US" altLang="zh-CN" sz="14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43256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Sanxin</a:t>
                      </a:r>
                      <a:r>
                        <a:rPr lang="en-US" altLang="zh-CN" sz="1400" dirty="0"/>
                        <a:t> [GP55-DHK]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Sanxin</a:t>
                      </a:r>
                      <a:r>
                        <a:rPr lang="en-US" altLang="zh-CN" sz="1400" dirty="0"/>
                        <a:t> [GP55-DHK]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Sanxin</a:t>
                      </a:r>
                      <a:r>
                        <a:rPr lang="en-US" altLang="zh-CN" sz="1400" dirty="0"/>
                        <a:t> [GP55-DHK]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95106"/>
                  </a:ext>
                </a:extLst>
              </a:tr>
              <a:tr h="5143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Opt. s</a:t>
                      </a:r>
                      <a:r>
                        <a:rPr lang="en-MY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heet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QPP Shinwa [444EPP-LS2]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QPP Shinwa [444EPP-LS2]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QPP Shinwa [444EPP-LS2]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00273"/>
                  </a:ext>
                </a:extLst>
              </a:tr>
              <a:tr h="128184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CA2000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MY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42940"/>
                  </a:ext>
                </a:extLst>
              </a:tr>
              <a:tr h="59327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Uniformity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90.20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92.49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91.70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5199"/>
                  </a:ext>
                </a:extLst>
              </a:tr>
              <a:tr h="302545">
                <a:tc rowSpan="3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Corner Dark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278081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Average=73%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Average=74%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Average=73%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419006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971253"/>
                  </a:ext>
                </a:extLst>
              </a:tr>
              <a:tr h="7559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Mura description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83916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00B4FD6C-CF20-4FC2-9003-DB9973263E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0002" y="2977672"/>
            <a:ext cx="2154010" cy="12276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D1E63A-0C53-45FC-92C0-DC67F42465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076" y="2977672"/>
            <a:ext cx="2185613" cy="12276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0304B1-0E41-4E5C-945D-B58FC84FE2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7753" y="2977673"/>
            <a:ext cx="2184791" cy="124017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EF5B98B-0428-45FD-AA57-AB6324DA2DAB}"/>
              </a:ext>
            </a:extLst>
          </p:cNvPr>
          <p:cNvSpPr/>
          <p:nvPr/>
        </p:nvSpPr>
        <p:spPr>
          <a:xfrm>
            <a:off x="544805" y="6505292"/>
            <a:ext cx="11047055" cy="358961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OPT performance is OK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76489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217" y="6490824"/>
            <a:ext cx="2743200" cy="365125"/>
          </a:xfrm>
        </p:spPr>
        <p:txBody>
          <a:bodyPr/>
          <a:lstStyle/>
          <a:p>
            <a:fld id="{A86EE608-2122-4861-A0F6-4B0F9BC80AE4}" type="slidenum">
              <a:rPr kumimoji="1" lang="ja-JP" altLang="en-US" smtClean="0"/>
              <a:t>21</a:t>
            </a:fld>
            <a:endParaRPr kumimoji="1" lang="ja-JP" altLang="en-US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8B10381-35A1-4514-85D5-B6F2931FBA72}"/>
              </a:ext>
            </a:extLst>
          </p:cNvPr>
          <p:cNvGraphicFramePr>
            <a:graphicFrameLocks noGrp="1"/>
          </p:cNvGraphicFramePr>
          <p:nvPr/>
        </p:nvGraphicFramePr>
        <p:xfrm>
          <a:off x="424538" y="925401"/>
          <a:ext cx="7293433" cy="5299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563">
                  <a:extLst>
                    <a:ext uri="{9D8B030D-6E8A-4147-A177-3AD203B41FA5}">
                      <a16:colId xmlns:a16="http://schemas.microsoft.com/office/drawing/2014/main" val="1085095905"/>
                    </a:ext>
                  </a:extLst>
                </a:gridCol>
                <a:gridCol w="1106303">
                  <a:extLst>
                    <a:ext uri="{9D8B030D-6E8A-4147-A177-3AD203B41FA5}">
                      <a16:colId xmlns:a16="http://schemas.microsoft.com/office/drawing/2014/main" val="305629275"/>
                    </a:ext>
                  </a:extLst>
                </a:gridCol>
                <a:gridCol w="1031945">
                  <a:extLst>
                    <a:ext uri="{9D8B030D-6E8A-4147-A177-3AD203B41FA5}">
                      <a16:colId xmlns:a16="http://schemas.microsoft.com/office/drawing/2014/main" val="4041801172"/>
                    </a:ext>
                  </a:extLst>
                </a:gridCol>
                <a:gridCol w="1027282">
                  <a:extLst>
                    <a:ext uri="{9D8B030D-6E8A-4147-A177-3AD203B41FA5}">
                      <a16:colId xmlns:a16="http://schemas.microsoft.com/office/drawing/2014/main" val="673533852"/>
                    </a:ext>
                  </a:extLst>
                </a:gridCol>
                <a:gridCol w="800963">
                  <a:extLst>
                    <a:ext uri="{9D8B030D-6E8A-4147-A177-3AD203B41FA5}">
                      <a16:colId xmlns:a16="http://schemas.microsoft.com/office/drawing/2014/main" val="4138975937"/>
                    </a:ext>
                  </a:extLst>
                </a:gridCol>
                <a:gridCol w="1066363">
                  <a:extLst>
                    <a:ext uri="{9D8B030D-6E8A-4147-A177-3AD203B41FA5}">
                      <a16:colId xmlns:a16="http://schemas.microsoft.com/office/drawing/2014/main" val="2290660992"/>
                    </a:ext>
                  </a:extLst>
                </a:gridCol>
                <a:gridCol w="1337014">
                  <a:extLst>
                    <a:ext uri="{9D8B030D-6E8A-4147-A177-3AD203B41FA5}">
                      <a16:colId xmlns:a16="http://schemas.microsoft.com/office/drawing/2014/main" val="2928992059"/>
                    </a:ext>
                  </a:extLst>
                </a:gridCol>
              </a:tblGrid>
              <a:tr h="418736"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Properties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FT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 DVT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FT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 PVT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(3PCS AVE)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177425"/>
                  </a:ext>
                </a:extLst>
              </a:tr>
              <a:tr h="418736">
                <a:tc rowSpan="4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Panel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O-Cell / Spec 5.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AU0 120Hz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5758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Optical Sheet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QPP SSV In House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515237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Diffuser Plate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Entire [EMS-42K7]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42265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pPr algn="l"/>
                      <a:endParaRPr lang="en-US" sz="11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Backlight If (Ma)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0002"/>
                  </a:ext>
                </a:extLst>
              </a:tr>
              <a:tr h="418736">
                <a:tc row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LS Bar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Nichia (FXN)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11221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15.5mm (</a:t>
                      </a:r>
                      <a:r>
                        <a:rPr lang="en-US" altLang="zh-CN" sz="1100" dirty="0" err="1"/>
                        <a:t>Enplus</a:t>
                      </a:r>
                      <a:r>
                        <a:rPr lang="en-US" altLang="zh-CN" sz="1100" dirty="0"/>
                        <a:t>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51282"/>
                  </a:ext>
                </a:extLst>
              </a:tr>
              <a:tr h="423458">
                <a:tc rowSpan="5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Optical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Center 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Brightness 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 ( Spec &gt;730)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780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775.85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43140"/>
                  </a:ext>
                </a:extLst>
              </a:tr>
              <a:tr h="523419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@Center CIE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767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780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4078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Color Point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/>
                        <a:t>0.2843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/>
                        <a:t>0.2919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0.2797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0.2827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5796641"/>
                  </a:ext>
                </a:extLst>
              </a:tr>
              <a:tr h="423458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DCI ( ≥ 95% )</a:t>
                      </a:r>
                      <a:endParaRPr kumimoji="1"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7.8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97.78%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17099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U’ (&gt;0.510)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0.514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0.516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74662"/>
                  </a:ext>
                </a:extLst>
              </a:tr>
            </a:tbl>
          </a:graphicData>
        </a:graphic>
      </p:graphicFrame>
      <p:sp>
        <p:nvSpPr>
          <p:cNvPr id="7" name="Title 2">
            <a:extLst>
              <a:ext uri="{FF2B5EF4-FFF2-40B4-BE49-F238E27FC236}">
                <a16:creationId xmlns:a16="http://schemas.microsoft.com/office/drawing/2014/main" id="{E5A65365-DDF2-4B12-9142-BA69EB35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80" y="55404"/>
            <a:ext cx="11339514" cy="539625"/>
          </a:xfrm>
        </p:spPr>
        <p:txBody>
          <a:bodyPr>
            <a:normAutofit/>
          </a:bodyPr>
          <a:lstStyle/>
          <a:p>
            <a:r>
              <a:rPr lang="en-US" altLang="zh-CN" sz="2800"/>
              <a:t>Optical performance: Brightness</a:t>
            </a:r>
            <a:endParaRPr 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9FA63E-5FBE-4FD2-BEF4-FCC5A0CBA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577" y="1048142"/>
            <a:ext cx="3601009" cy="40269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FA7F18-EE38-4F1B-B75F-04CA7D4161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193" y="5174128"/>
            <a:ext cx="1777393" cy="10129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E16DCE-01E4-4D72-A7D3-7BB33C6841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2604" y="5174128"/>
            <a:ext cx="1800477" cy="102884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FCE85B0-7127-4C84-A3AE-FCFCBCE0C4E4}"/>
              </a:ext>
            </a:extLst>
          </p:cNvPr>
          <p:cNvSpPr/>
          <p:nvPr/>
        </p:nvSpPr>
        <p:spPr>
          <a:xfrm>
            <a:off x="544805" y="6505292"/>
            <a:ext cx="11047055" cy="358961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OPT performance is OK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02992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2B887F-E390-42ED-9751-813AAAE0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Optical performance: UF/ MURA</a:t>
            </a:r>
            <a:endParaRPr lang="zh-CN" altLang="en-US" sz="2800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EC17A0-ECC7-450E-8659-1306495DF678}"/>
              </a:ext>
            </a:extLst>
          </p:cNvPr>
          <p:cNvGraphicFramePr>
            <a:graphicFrameLocks noGrp="1"/>
          </p:cNvGraphicFramePr>
          <p:nvPr/>
        </p:nvGraphicFramePr>
        <p:xfrm>
          <a:off x="12680" y="659235"/>
          <a:ext cx="8219864" cy="5838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59">
                  <a:extLst>
                    <a:ext uri="{9D8B030D-6E8A-4147-A177-3AD203B41FA5}">
                      <a16:colId xmlns:a16="http://schemas.microsoft.com/office/drawing/2014/main" val="1015336058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3253858783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058967293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9547461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247786895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699418919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731833261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16697550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959983105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2370303187"/>
                    </a:ext>
                  </a:extLst>
                </a:gridCol>
              </a:tblGrid>
              <a:tr h="382622">
                <a:tc gridSpan="10">
                  <a:txBody>
                    <a:bodyPr/>
                    <a:lstStyle/>
                    <a:p>
                      <a:pPr algn="ctr"/>
                      <a:r>
                        <a:rPr lang="en-MY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FT </a:t>
                      </a:r>
                      <a:r>
                        <a:rPr lang="en-US" altLang="zh-CN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MY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MY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81411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3307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Package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Nichia (FXN) G-Chip 15V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34420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15.5mm (</a:t>
                      </a:r>
                      <a:r>
                        <a:rPr lang="en-US" altLang="zh-CN" sz="1400" dirty="0" err="1"/>
                        <a:t>Enplus</a:t>
                      </a:r>
                      <a:r>
                        <a:rPr lang="en-US" altLang="zh-CN" sz="14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15.5mm (</a:t>
                      </a:r>
                      <a:r>
                        <a:rPr lang="en-US" altLang="zh-CN" sz="1400" dirty="0" err="1"/>
                        <a:t>Enplus</a:t>
                      </a:r>
                      <a:r>
                        <a:rPr lang="en-US" altLang="zh-CN" sz="14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15.5mm (</a:t>
                      </a:r>
                      <a:r>
                        <a:rPr lang="en-US" altLang="zh-CN" sz="1400" dirty="0" err="1"/>
                        <a:t>Enplus</a:t>
                      </a:r>
                      <a:r>
                        <a:rPr lang="en-US" altLang="zh-CN" sz="14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43256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Entire [EMS-42K7]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Entire [EMS-42K7]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Entire [EMS-42K7]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95106"/>
                  </a:ext>
                </a:extLst>
              </a:tr>
              <a:tr h="5143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Opt. s</a:t>
                      </a:r>
                      <a:r>
                        <a:rPr lang="en-MY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heet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QPP SSV In House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QPP SSV In House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QPP SSV In House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00273"/>
                  </a:ext>
                </a:extLst>
              </a:tr>
              <a:tr h="128184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CA2000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MY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42940"/>
                  </a:ext>
                </a:extLst>
              </a:tr>
              <a:tr h="59327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Uniformity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86.6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84.5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88.7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5199"/>
                  </a:ext>
                </a:extLst>
              </a:tr>
              <a:tr h="302545">
                <a:tc rowSpan="3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Corner Dark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278081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Average=82%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419006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971253"/>
                  </a:ext>
                </a:extLst>
              </a:tr>
              <a:tr h="7559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Mura description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83916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44C9F306-F09F-4706-9521-03C3E7C5A8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023" y="2994992"/>
            <a:ext cx="2170885" cy="1223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B1E12E-4D93-4BAC-A643-4D617028A4F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568" y="2994991"/>
            <a:ext cx="2153657" cy="12232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2D6574-436E-43D9-986B-88F7994010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9729" y="2994991"/>
            <a:ext cx="2153657" cy="12372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EE9D048-A8FA-4666-AB24-4F58557D31BB}"/>
              </a:ext>
            </a:extLst>
          </p:cNvPr>
          <p:cNvSpPr/>
          <p:nvPr/>
        </p:nvSpPr>
        <p:spPr>
          <a:xfrm>
            <a:off x="544805" y="6505292"/>
            <a:ext cx="11047055" cy="358961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OPT performance is OK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73508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E37DB0-CB99-46F8-9177-D337FFA1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23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2621AA-6E5D-498E-B404-EFF45A66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5" name="コンテンツ プレースホルダー 7">
            <a:extLst>
              <a:ext uri="{FF2B5EF4-FFF2-40B4-BE49-F238E27FC236}">
                <a16:creationId xmlns:a16="http://schemas.microsoft.com/office/drawing/2014/main" id="{959BE34D-9762-4332-A5B9-B4F83C0AAD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2652737"/>
              </p:ext>
            </p:extLst>
          </p:nvPr>
        </p:nvGraphicFramePr>
        <p:xfrm>
          <a:off x="58401" y="716115"/>
          <a:ext cx="12048255" cy="495124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89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42561">
                <a:tc>
                  <a:txBody>
                    <a:bodyPr/>
                    <a:lstStyle>
                      <a:lvl1pPr marL="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1pPr>
                      <a:lvl2pPr marL="40810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2pPr>
                      <a:lvl3pPr marL="816217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3pPr>
                      <a:lvl4pPr marL="122432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4pPr>
                      <a:lvl5pPr marL="1632434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5pPr>
                      <a:lvl6pPr marL="2040542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6pPr>
                      <a:lvl7pPr marL="244865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7pPr>
                      <a:lvl8pPr marL="285675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8pPr>
                      <a:lvl9pPr marL="326486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9pPr>
                    </a:lstStyle>
                    <a:p>
                      <a:endParaRPr kumimoji="1" lang="ja-JP" altLang="en-US" sz="11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0">
                  <a:txBody>
                    <a:bodyPr/>
                    <a:lstStyle>
                      <a:lvl1pPr marL="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1pPr>
                      <a:lvl2pPr marL="40810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2pPr>
                      <a:lvl3pPr marL="816217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3pPr>
                      <a:lvl4pPr marL="122432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4pPr>
                      <a:lvl5pPr marL="1632434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5pPr>
                      <a:lvl6pPr marL="2040542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6pPr>
                      <a:lvl7pPr marL="244865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7pPr>
                      <a:lvl8pPr marL="285675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8pPr>
                      <a:lvl9pPr marL="326486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1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endParaRPr kumimoji="1" lang="ja-JP" alt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561">
                <a:tc>
                  <a:txBody>
                    <a:bodyPr/>
                    <a:lstStyle>
                      <a:lvl1pPr marL="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1pPr>
                      <a:lvl2pPr marL="40810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2pPr>
                      <a:lvl3pPr marL="816217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3pPr>
                      <a:lvl4pPr marL="122432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4pPr>
                      <a:lvl5pPr marL="1632434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5pPr>
                      <a:lvl6pPr marL="2040542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6pPr>
                      <a:lvl7pPr marL="244865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7pPr>
                      <a:lvl8pPr marL="285675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8pPr>
                      <a:lvl9pPr marL="326486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9pPr>
                    </a:lstStyle>
                    <a:p>
                      <a:endParaRPr kumimoji="1" lang="ja-JP" altLang="en-US" sz="11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1pPr>
                      <a:lvl2pPr marL="40810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2pPr>
                      <a:lvl3pPr marL="816217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3pPr>
                      <a:lvl4pPr marL="122432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4pPr>
                      <a:lvl5pPr marL="1632434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5pPr>
                      <a:lvl6pPr marL="2040542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6pPr>
                      <a:lvl7pPr marL="244865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7pPr>
                      <a:lvl8pPr marL="285675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8pPr>
                      <a:lvl9pPr marL="326486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1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kumimoji="1" lang="ja-JP" alt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1pPr>
                      <a:lvl2pPr marL="40810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2pPr>
                      <a:lvl3pPr marL="816217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3pPr>
                      <a:lvl4pPr marL="122432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4pPr>
                      <a:lvl5pPr marL="1632434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5pPr>
                      <a:lvl6pPr marL="2040542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6pPr>
                      <a:lvl7pPr marL="244865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7pPr>
                      <a:lvl8pPr marL="285675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8pPr>
                      <a:lvl9pPr marL="326486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1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endParaRPr kumimoji="1" lang="ja-JP" alt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1pPr>
                      <a:lvl2pPr marL="40810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2pPr>
                      <a:lvl3pPr marL="816217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3pPr>
                      <a:lvl4pPr marL="122432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4pPr>
                      <a:lvl5pPr marL="1632434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5pPr>
                      <a:lvl6pPr marL="2040542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6pPr>
                      <a:lvl7pPr marL="244865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7pPr>
                      <a:lvl8pPr marL="285675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8pPr>
                      <a:lvl9pPr marL="326486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1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kumimoji="1" lang="ja-JP" alt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1pPr>
                      <a:lvl2pPr marL="40810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2pPr>
                      <a:lvl3pPr marL="816217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3pPr>
                      <a:lvl4pPr marL="122432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4pPr>
                      <a:lvl5pPr marL="1632434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5pPr>
                      <a:lvl6pPr marL="2040542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6pPr>
                      <a:lvl7pPr marL="244865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7pPr>
                      <a:lvl8pPr marL="285675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8pPr>
                      <a:lvl9pPr marL="326486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1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endParaRPr kumimoji="1" lang="ja-JP" alt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endParaRPr kumimoji="1" lang="ja-JP" alt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  <a:endParaRPr kumimoji="1" lang="ja-JP" alt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8469">
                <a:tc>
                  <a:txBody>
                    <a:bodyPr/>
                    <a:lstStyle/>
                    <a:p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B/C Prod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B/C SBI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4712">
                <a:tc>
                  <a:txBody>
                    <a:bodyPr/>
                    <a:lstStyle/>
                    <a:p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Pmod Prod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584">
                <a:tc>
                  <a:txBody>
                    <a:bodyPr/>
                    <a:lstStyle/>
                    <a:p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FT-IR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7072">
                <a:tc>
                  <a:txBody>
                    <a:bodyPr/>
                    <a:lstStyle/>
                    <a:p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White Spot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222319"/>
                  </a:ext>
                </a:extLst>
              </a:tr>
            </a:tbl>
          </a:graphicData>
        </a:graphic>
      </p:graphicFrame>
      <p:sp>
        <p:nvSpPr>
          <p:cNvPr id="111" name="円/楕円 153">
            <a:extLst>
              <a:ext uri="{FF2B5EF4-FFF2-40B4-BE49-F238E27FC236}">
                <a16:creationId xmlns:a16="http://schemas.microsoft.com/office/drawing/2014/main" id="{DE07A123-1630-4058-887B-917A1E1B431A}"/>
              </a:ext>
            </a:extLst>
          </p:cNvPr>
          <p:cNvSpPr/>
          <p:nvPr/>
        </p:nvSpPr>
        <p:spPr>
          <a:xfrm>
            <a:off x="5457659" y="1289903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7/3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13" name="円/楕円 153">
            <a:extLst>
              <a:ext uri="{FF2B5EF4-FFF2-40B4-BE49-F238E27FC236}">
                <a16:creationId xmlns:a16="http://schemas.microsoft.com/office/drawing/2014/main" id="{F1B8F9AE-4E22-4DA3-831E-73E3B90F6CB0}"/>
              </a:ext>
            </a:extLst>
          </p:cNvPr>
          <p:cNvSpPr/>
          <p:nvPr/>
        </p:nvSpPr>
        <p:spPr>
          <a:xfrm>
            <a:off x="7799221" y="1662752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9/11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14" name="AutoShape 106">
            <a:extLst>
              <a:ext uri="{FF2B5EF4-FFF2-40B4-BE49-F238E27FC236}">
                <a16:creationId xmlns:a16="http://schemas.microsoft.com/office/drawing/2014/main" id="{692580ED-5DCF-485A-95BE-8E6C9C653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2982" y="1260488"/>
            <a:ext cx="2011680" cy="274857"/>
          </a:xfrm>
          <a:prstGeom prst="homePlate">
            <a:avLst>
              <a:gd name="adj" fmla="val 31502"/>
            </a:avLst>
          </a:prstGeom>
          <a:solidFill>
            <a:srgbClr val="558ED5">
              <a:alpha val="40000"/>
            </a:srgb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ESON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16" name="円/楕円 153">
            <a:extLst>
              <a:ext uri="{FF2B5EF4-FFF2-40B4-BE49-F238E27FC236}">
                <a16:creationId xmlns:a16="http://schemas.microsoft.com/office/drawing/2014/main" id="{78B0EE1E-735B-4AF2-9EDC-7B309AF54A67}"/>
              </a:ext>
            </a:extLst>
          </p:cNvPr>
          <p:cNvSpPr/>
          <p:nvPr/>
        </p:nvSpPr>
        <p:spPr>
          <a:xfrm>
            <a:off x="8421013" y="2181967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9/27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15" name="AutoShape 106">
            <a:extLst>
              <a:ext uri="{FF2B5EF4-FFF2-40B4-BE49-F238E27FC236}">
                <a16:creationId xmlns:a16="http://schemas.microsoft.com/office/drawing/2014/main" id="{CAF193F4-C624-450C-BD21-AAD78D7BC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2663" y="2444292"/>
            <a:ext cx="914400" cy="274857"/>
          </a:xfrm>
          <a:prstGeom prst="homePlate">
            <a:avLst>
              <a:gd name="adj" fmla="val 31502"/>
            </a:avLst>
          </a:prstGeom>
          <a:solidFill>
            <a:schemeClr val="accent3">
              <a:alpha val="40000"/>
            </a:scheme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SSVE 0/144pcs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12" name="AutoShape 106">
            <a:extLst>
              <a:ext uri="{FF2B5EF4-FFF2-40B4-BE49-F238E27FC236}">
                <a16:creationId xmlns:a16="http://schemas.microsoft.com/office/drawing/2014/main" id="{0913A165-B697-4F20-B98D-C56532F97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6280" y="1641563"/>
            <a:ext cx="1920240" cy="287821"/>
          </a:xfrm>
          <a:prstGeom prst="homePlate">
            <a:avLst>
              <a:gd name="adj" fmla="val 31502"/>
            </a:avLst>
          </a:prstGeom>
          <a:solidFill>
            <a:srgbClr val="00B0F0">
              <a:alpha val="40000"/>
            </a:srgb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outsource to 3</a:t>
            </a:r>
            <a:r>
              <a:rPr lang="en-US" altLang="ja-JP" sz="1000" kern="0" baseline="3000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rd</a:t>
            </a: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 Party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10" name="AutoShape 106">
            <a:extLst>
              <a:ext uri="{FF2B5EF4-FFF2-40B4-BE49-F238E27FC236}">
                <a16:creationId xmlns:a16="http://schemas.microsoft.com/office/drawing/2014/main" id="{9E1B4971-50E0-403B-A266-31A251551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563" y="1260488"/>
            <a:ext cx="4572000" cy="274857"/>
          </a:xfrm>
          <a:prstGeom prst="homePlate">
            <a:avLst>
              <a:gd name="adj" fmla="val 31502"/>
            </a:avLst>
          </a:prstGeom>
          <a:solidFill>
            <a:srgbClr val="558ED5">
              <a:alpha val="40000"/>
            </a:srgb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ESON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17" name="AutoShape 106">
            <a:extLst>
              <a:ext uri="{FF2B5EF4-FFF2-40B4-BE49-F238E27FC236}">
                <a16:creationId xmlns:a16="http://schemas.microsoft.com/office/drawing/2014/main" id="{F38C3574-8AE3-4643-A190-A94E923CC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563" y="3036427"/>
            <a:ext cx="8961120" cy="274857"/>
          </a:xfrm>
          <a:prstGeom prst="homePlate">
            <a:avLst>
              <a:gd name="adj" fmla="val 31502"/>
            </a:avLst>
          </a:prstGeom>
          <a:solidFill>
            <a:srgbClr val="558ED5">
              <a:alpha val="40000"/>
            </a:srgb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SSVE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19" name="円/楕円 153">
            <a:extLst>
              <a:ext uri="{FF2B5EF4-FFF2-40B4-BE49-F238E27FC236}">
                <a16:creationId xmlns:a16="http://schemas.microsoft.com/office/drawing/2014/main" id="{9325DA30-80BC-4320-B98A-979F907177CA}"/>
              </a:ext>
            </a:extLst>
          </p:cNvPr>
          <p:cNvSpPr/>
          <p:nvPr/>
        </p:nvSpPr>
        <p:spPr>
          <a:xfrm>
            <a:off x="9879266" y="4159277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11/1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22" name="円/楕円 153">
            <a:extLst>
              <a:ext uri="{FF2B5EF4-FFF2-40B4-BE49-F238E27FC236}">
                <a16:creationId xmlns:a16="http://schemas.microsoft.com/office/drawing/2014/main" id="{CDF7A39D-BF12-468D-8DD5-2F510FC851CB}"/>
              </a:ext>
            </a:extLst>
          </p:cNvPr>
          <p:cNvSpPr/>
          <p:nvPr/>
        </p:nvSpPr>
        <p:spPr>
          <a:xfrm>
            <a:off x="8811622" y="3358068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10/8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21" name="AutoShape 106">
            <a:extLst>
              <a:ext uri="{FF2B5EF4-FFF2-40B4-BE49-F238E27FC236}">
                <a16:creationId xmlns:a16="http://schemas.microsoft.com/office/drawing/2014/main" id="{0111F147-EB9F-4AD1-8206-C53A4BAC1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542" y="3622570"/>
            <a:ext cx="1371600" cy="274857"/>
          </a:xfrm>
          <a:prstGeom prst="homePlate">
            <a:avLst>
              <a:gd name="adj" fmla="val 31502"/>
            </a:avLst>
          </a:prstGeom>
          <a:solidFill>
            <a:schemeClr val="accent4">
              <a:alpha val="40000"/>
            </a:scheme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SSVE Rework</a:t>
            </a:r>
          </a:p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0/204pcs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24" name="円/楕円 153">
            <a:extLst>
              <a:ext uri="{FF2B5EF4-FFF2-40B4-BE49-F238E27FC236}">
                <a16:creationId xmlns:a16="http://schemas.microsoft.com/office/drawing/2014/main" id="{5705B63F-FE21-4B4B-BF2C-1AC3A8ECF78B}"/>
              </a:ext>
            </a:extLst>
          </p:cNvPr>
          <p:cNvSpPr/>
          <p:nvPr/>
        </p:nvSpPr>
        <p:spPr>
          <a:xfrm>
            <a:off x="9569817" y="2183211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10/29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23" name="AutoShape 106">
            <a:extLst>
              <a:ext uri="{FF2B5EF4-FFF2-40B4-BE49-F238E27FC236}">
                <a16:creationId xmlns:a16="http://schemas.microsoft.com/office/drawing/2014/main" id="{16616C3E-C035-4F4D-92BD-B7EBF8921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7283" y="2445179"/>
            <a:ext cx="914400" cy="274857"/>
          </a:xfrm>
          <a:prstGeom prst="homePlate">
            <a:avLst>
              <a:gd name="adj" fmla="val 31502"/>
            </a:avLst>
          </a:prstGeom>
          <a:solidFill>
            <a:schemeClr val="accent3">
              <a:alpha val="40000"/>
            </a:scheme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SSVE 0/300pcs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27" name="円/楕円 153">
            <a:extLst>
              <a:ext uri="{FF2B5EF4-FFF2-40B4-BE49-F238E27FC236}">
                <a16:creationId xmlns:a16="http://schemas.microsoft.com/office/drawing/2014/main" id="{4FFD261B-8209-46A3-8125-45BF9F9EF943}"/>
              </a:ext>
            </a:extLst>
          </p:cNvPr>
          <p:cNvSpPr/>
          <p:nvPr/>
        </p:nvSpPr>
        <p:spPr>
          <a:xfrm>
            <a:off x="8421013" y="4654963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9/27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25" name="AutoShape 106">
            <a:extLst>
              <a:ext uri="{FF2B5EF4-FFF2-40B4-BE49-F238E27FC236}">
                <a16:creationId xmlns:a16="http://schemas.microsoft.com/office/drawing/2014/main" id="{5F4DA53B-5821-4242-A175-C96D27A4B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5271" y="4661897"/>
            <a:ext cx="1645920" cy="274857"/>
          </a:xfrm>
          <a:prstGeom prst="homePlate">
            <a:avLst>
              <a:gd name="adj" fmla="val 31502"/>
            </a:avLst>
          </a:prstGeom>
          <a:solidFill>
            <a:srgbClr val="FFFF00">
              <a:alpha val="40000"/>
            </a:srgb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SOEM Line -&gt; SBI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29" name="円/楕円 153">
            <a:extLst>
              <a:ext uri="{FF2B5EF4-FFF2-40B4-BE49-F238E27FC236}">
                <a16:creationId xmlns:a16="http://schemas.microsoft.com/office/drawing/2014/main" id="{646F14DA-AC8F-4141-8175-7749EE8C4D51}"/>
              </a:ext>
            </a:extLst>
          </p:cNvPr>
          <p:cNvSpPr/>
          <p:nvPr/>
        </p:nvSpPr>
        <p:spPr>
          <a:xfrm>
            <a:off x="9569817" y="5015843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10/29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26" name="AutoShape 106">
            <a:extLst>
              <a:ext uri="{FF2B5EF4-FFF2-40B4-BE49-F238E27FC236}">
                <a16:creationId xmlns:a16="http://schemas.microsoft.com/office/drawing/2014/main" id="{9DA51592-9132-4F29-8241-46C6979CD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4197" y="5230672"/>
            <a:ext cx="819004" cy="360104"/>
          </a:xfrm>
          <a:prstGeom prst="homePlate">
            <a:avLst>
              <a:gd name="adj" fmla="val 31502"/>
            </a:avLst>
          </a:prstGeom>
          <a:solidFill>
            <a:srgbClr val="FFFF00">
              <a:alpha val="40000"/>
            </a:srgb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FSK, SBI: 20/289pcs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6C5303-7CF5-48C5-9B81-53E785B7BE28}"/>
              </a:ext>
            </a:extLst>
          </p:cNvPr>
          <p:cNvSpPr/>
          <p:nvPr/>
        </p:nvSpPr>
        <p:spPr>
          <a:xfrm>
            <a:off x="8262982" y="4614144"/>
            <a:ext cx="1958701" cy="9766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utoShape 106">
            <a:extLst>
              <a:ext uri="{FF2B5EF4-FFF2-40B4-BE49-F238E27FC236}">
                <a16:creationId xmlns:a16="http://schemas.microsoft.com/office/drawing/2014/main" id="{175AD560-AF8B-4A0C-BD75-1D267CFCC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7323" y="2689572"/>
            <a:ext cx="914400" cy="274857"/>
          </a:xfrm>
          <a:prstGeom prst="homePlate">
            <a:avLst>
              <a:gd name="adj" fmla="val 31502"/>
            </a:avLst>
          </a:prstGeom>
          <a:solidFill>
            <a:schemeClr val="accent3">
              <a:alpha val="40000"/>
            </a:scheme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SSVE 0/270pcs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24" name="円/楕円 153">
            <a:extLst>
              <a:ext uri="{FF2B5EF4-FFF2-40B4-BE49-F238E27FC236}">
                <a16:creationId xmlns:a16="http://schemas.microsoft.com/office/drawing/2014/main" id="{E5FD99C7-CC5B-47DD-8B9D-152BB2EC1362}"/>
              </a:ext>
            </a:extLst>
          </p:cNvPr>
          <p:cNvSpPr/>
          <p:nvPr/>
        </p:nvSpPr>
        <p:spPr>
          <a:xfrm>
            <a:off x="10029371" y="2481604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10/29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D66521-8F2E-4F2E-9FD3-F0802E035239}"/>
              </a:ext>
            </a:extLst>
          </p:cNvPr>
          <p:cNvGrpSpPr/>
          <p:nvPr/>
        </p:nvGrpSpPr>
        <p:grpSpPr>
          <a:xfrm>
            <a:off x="1260563" y="1244127"/>
            <a:ext cx="674244" cy="4431988"/>
            <a:chOff x="1042770" y="3657600"/>
            <a:chExt cx="674244" cy="443198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2CBD934-7AF8-40E8-A6C9-D16AD4EA130E}"/>
                </a:ext>
              </a:extLst>
            </p:cNvPr>
            <p:cNvCxnSpPr/>
            <p:nvPr/>
          </p:nvCxnSpPr>
          <p:spPr>
            <a:xfrm>
              <a:off x="1379892" y="3974788"/>
              <a:ext cx="0" cy="4114800"/>
            </a:xfrm>
            <a:prstGeom prst="line">
              <a:avLst/>
            </a:prstGeom>
            <a:ln w="38100">
              <a:solidFill>
                <a:srgbClr val="FF0000">
                  <a:alpha val="6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C5B6E05-5277-4D67-8EE5-0754187A2614}"/>
                </a:ext>
              </a:extLst>
            </p:cNvPr>
            <p:cNvSpPr/>
            <p:nvPr/>
          </p:nvSpPr>
          <p:spPr>
            <a:xfrm flipV="1">
              <a:off x="1250583" y="3829550"/>
              <a:ext cx="258618" cy="131340"/>
            </a:xfrm>
            <a:prstGeom prst="triangl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7EFCCC-97F0-40DD-B77F-24A93D1C7A6F}"/>
                </a:ext>
              </a:extLst>
            </p:cNvPr>
            <p:cNvSpPr/>
            <p:nvPr/>
          </p:nvSpPr>
          <p:spPr>
            <a:xfrm>
              <a:off x="1042770" y="3657600"/>
              <a:ext cx="674244" cy="157497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TODAY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441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41DC25-7069-4CD5-94B4-E1D2F4E5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LCM History &amp; Package @SSVE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5E633-EF9A-433B-AF57-F092E6A2D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" y="695151"/>
            <a:ext cx="6360411" cy="4507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4702C1-9F46-49CC-83B0-A7AF9C0E46C7}"/>
              </a:ext>
            </a:extLst>
          </p:cNvPr>
          <p:cNvSpPr txBox="1"/>
          <p:nvPr/>
        </p:nvSpPr>
        <p:spPr>
          <a:xfrm>
            <a:off x="85710" y="5424185"/>
            <a:ext cx="6153253" cy="738664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Pmod History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No repair;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timetable is continuous(direct output);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1933657-F016-4FDC-8752-A5A9EBF48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961929"/>
              </p:ext>
            </p:extLst>
          </p:nvPr>
        </p:nvGraphicFramePr>
        <p:xfrm>
          <a:off x="6466717" y="961282"/>
          <a:ext cx="5630738" cy="2960373"/>
        </p:xfrm>
        <a:graphic>
          <a:graphicData uri="http://schemas.openxmlformats.org/drawingml/2006/table">
            <a:tbl>
              <a:tblPr/>
              <a:tblGrid>
                <a:gridCol w="1075274">
                  <a:extLst>
                    <a:ext uri="{9D8B030D-6E8A-4147-A177-3AD203B41FA5}">
                      <a16:colId xmlns:a16="http://schemas.microsoft.com/office/drawing/2014/main" val="828729157"/>
                    </a:ext>
                  </a:extLst>
                </a:gridCol>
                <a:gridCol w="728412">
                  <a:extLst>
                    <a:ext uri="{9D8B030D-6E8A-4147-A177-3AD203B41FA5}">
                      <a16:colId xmlns:a16="http://schemas.microsoft.com/office/drawing/2014/main" val="459122450"/>
                    </a:ext>
                  </a:extLst>
                </a:gridCol>
                <a:gridCol w="705287">
                  <a:extLst>
                    <a:ext uri="{9D8B030D-6E8A-4147-A177-3AD203B41FA5}">
                      <a16:colId xmlns:a16="http://schemas.microsoft.com/office/drawing/2014/main" val="3486156472"/>
                    </a:ext>
                  </a:extLst>
                </a:gridCol>
                <a:gridCol w="994340">
                  <a:extLst>
                    <a:ext uri="{9D8B030D-6E8A-4147-A177-3AD203B41FA5}">
                      <a16:colId xmlns:a16="http://schemas.microsoft.com/office/drawing/2014/main" val="2793846135"/>
                    </a:ext>
                  </a:extLst>
                </a:gridCol>
                <a:gridCol w="832471">
                  <a:extLst>
                    <a:ext uri="{9D8B030D-6E8A-4147-A177-3AD203B41FA5}">
                      <a16:colId xmlns:a16="http://schemas.microsoft.com/office/drawing/2014/main" val="1600997699"/>
                    </a:ext>
                  </a:extLst>
                </a:gridCol>
                <a:gridCol w="1294954">
                  <a:extLst>
                    <a:ext uri="{9D8B030D-6E8A-4147-A177-3AD203B41FA5}">
                      <a16:colId xmlns:a16="http://schemas.microsoft.com/office/drawing/2014/main" val="2854085262"/>
                    </a:ext>
                  </a:extLst>
                </a:gridCol>
              </a:tblGrid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HUB_OUT_DATE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TOPLACES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PART_NO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PLT_ID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CTR_NO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PART_NO_SERIALNO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265628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A5027725A$0037447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21425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A5027725A$0037448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5176112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A5027725A$0037449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351841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989017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066896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938654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7640856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431301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466973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199734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10969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88547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F3B2ABEC-A688-4A3A-8407-4056227F2A0F}"/>
              </a:ext>
            </a:extLst>
          </p:cNvPr>
          <p:cNvGrpSpPr/>
          <p:nvPr/>
        </p:nvGrpSpPr>
        <p:grpSpPr>
          <a:xfrm>
            <a:off x="6548582" y="4030811"/>
            <a:ext cx="4821382" cy="2810685"/>
            <a:chOff x="136120" y="3659026"/>
            <a:chExt cx="5410486" cy="31541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A4B8E-DE87-4458-A677-6BAA04CE3006}"/>
                </a:ext>
              </a:extLst>
            </p:cNvPr>
            <p:cNvSpPr/>
            <p:nvPr/>
          </p:nvSpPr>
          <p:spPr>
            <a:xfrm>
              <a:off x="498762" y="6007257"/>
              <a:ext cx="424873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4FFC07E-2EA1-4E01-BDBA-9B229B2D8CEA}"/>
                </a:ext>
              </a:extLst>
            </p:cNvPr>
            <p:cNvSpPr/>
            <p:nvPr/>
          </p:nvSpPr>
          <p:spPr>
            <a:xfrm>
              <a:off x="4719780" y="6007257"/>
              <a:ext cx="424873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067EF63-167A-4C5F-B77D-5A52266630BF}"/>
                </a:ext>
              </a:extLst>
            </p:cNvPr>
            <p:cNvSpPr/>
            <p:nvPr/>
          </p:nvSpPr>
          <p:spPr>
            <a:xfrm>
              <a:off x="974437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234A926-18BF-47EB-A769-60136831BBAD}"/>
                </a:ext>
              </a:extLst>
            </p:cNvPr>
            <p:cNvSpPr/>
            <p:nvPr/>
          </p:nvSpPr>
          <p:spPr>
            <a:xfrm>
              <a:off x="1291411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497221-D15F-4CC3-BE73-8C59673AB96C}"/>
                </a:ext>
              </a:extLst>
            </p:cNvPr>
            <p:cNvSpPr/>
            <p:nvPr/>
          </p:nvSpPr>
          <p:spPr>
            <a:xfrm>
              <a:off x="1608385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F51DCD3-A0A7-4ACD-82D7-D9A6CE1D0B0C}"/>
                </a:ext>
              </a:extLst>
            </p:cNvPr>
            <p:cNvSpPr/>
            <p:nvPr/>
          </p:nvSpPr>
          <p:spPr>
            <a:xfrm>
              <a:off x="1925359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5B32E33-CFD5-4788-A742-01A9888497B8}"/>
                </a:ext>
              </a:extLst>
            </p:cNvPr>
            <p:cNvSpPr/>
            <p:nvPr/>
          </p:nvSpPr>
          <p:spPr>
            <a:xfrm>
              <a:off x="2242333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8EDD13-F606-44C5-A740-5BB32F5B8296}"/>
                </a:ext>
              </a:extLst>
            </p:cNvPr>
            <p:cNvSpPr/>
            <p:nvPr/>
          </p:nvSpPr>
          <p:spPr>
            <a:xfrm>
              <a:off x="2559307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6734741-AF03-4F75-902C-D4A1E42A564F}"/>
                </a:ext>
              </a:extLst>
            </p:cNvPr>
            <p:cNvSpPr/>
            <p:nvPr/>
          </p:nvSpPr>
          <p:spPr>
            <a:xfrm>
              <a:off x="2876281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1E8E0F4-7495-4AE4-94B0-FA4AB20229D6}"/>
                </a:ext>
              </a:extLst>
            </p:cNvPr>
            <p:cNvSpPr/>
            <p:nvPr/>
          </p:nvSpPr>
          <p:spPr>
            <a:xfrm>
              <a:off x="3193255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1757A09-397C-4834-A508-F5782683CBF1}"/>
                </a:ext>
              </a:extLst>
            </p:cNvPr>
            <p:cNvSpPr/>
            <p:nvPr/>
          </p:nvSpPr>
          <p:spPr>
            <a:xfrm>
              <a:off x="3510229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2E59A50-5AD0-4934-B0EC-C3558D153DB2}"/>
                </a:ext>
              </a:extLst>
            </p:cNvPr>
            <p:cNvSpPr/>
            <p:nvPr/>
          </p:nvSpPr>
          <p:spPr>
            <a:xfrm>
              <a:off x="3827203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B9982F-BCE6-43A2-B4D7-6336E7AEAF6D}"/>
                </a:ext>
              </a:extLst>
            </p:cNvPr>
            <p:cNvSpPr/>
            <p:nvPr/>
          </p:nvSpPr>
          <p:spPr>
            <a:xfrm>
              <a:off x="4144177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782FD21-D3AD-4E86-8C59-A3209B3BA225}"/>
                </a:ext>
              </a:extLst>
            </p:cNvPr>
            <p:cNvSpPr/>
            <p:nvPr/>
          </p:nvSpPr>
          <p:spPr>
            <a:xfrm>
              <a:off x="4461156" y="4245415"/>
              <a:ext cx="198582" cy="217054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683B2B6-A74D-49F7-9A43-D264D95761CC}"/>
                </a:ext>
              </a:extLst>
            </p:cNvPr>
            <p:cNvSpPr/>
            <p:nvPr/>
          </p:nvSpPr>
          <p:spPr>
            <a:xfrm>
              <a:off x="498762" y="6422904"/>
              <a:ext cx="4645891" cy="3694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56C7D2B-DE7D-434F-91BD-70D84311ABB9}"/>
                </a:ext>
              </a:extLst>
            </p:cNvPr>
            <p:cNvSpPr txBox="1"/>
            <p:nvPr/>
          </p:nvSpPr>
          <p:spPr>
            <a:xfrm>
              <a:off x="436477" y="3659026"/>
              <a:ext cx="4708176" cy="3453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Pmod Package Section View(</a:t>
              </a: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Face5</a:t>
              </a:r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400" b="1">
                  <a:latin typeface="Arial" panose="020B0604020202020204" pitchFamily="34" charset="0"/>
                  <a:cs typeface="Arial" panose="020B0604020202020204" pitchFamily="34" charset="0"/>
                </a:rPr>
                <a:t>IFO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E948CD1-0ECB-4260-A40D-E57EBA87D432}"/>
                </a:ext>
              </a:extLst>
            </p:cNvPr>
            <p:cNvSpPr txBox="1"/>
            <p:nvPr/>
          </p:nvSpPr>
          <p:spPr>
            <a:xfrm>
              <a:off x="818482" y="6443681"/>
              <a:ext cx="511557" cy="36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1C1C9C-FCC4-4822-B128-11925F709B6C}"/>
                </a:ext>
              </a:extLst>
            </p:cNvPr>
            <p:cNvSpPr txBox="1"/>
            <p:nvPr/>
          </p:nvSpPr>
          <p:spPr>
            <a:xfrm>
              <a:off x="4396145" y="6443681"/>
              <a:ext cx="319009" cy="36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D4AE0EE-D1DB-4B27-996C-1526DDFE6A5C}"/>
                </a:ext>
              </a:extLst>
            </p:cNvPr>
            <p:cNvSpPr txBox="1"/>
            <p:nvPr/>
          </p:nvSpPr>
          <p:spPr>
            <a:xfrm>
              <a:off x="4102861" y="6443681"/>
              <a:ext cx="319009" cy="36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4EEE97-976E-4BED-924F-07B5085ACFC2}"/>
                </a:ext>
              </a:extLst>
            </p:cNvPr>
            <p:cNvSpPr txBox="1"/>
            <p:nvPr/>
          </p:nvSpPr>
          <p:spPr>
            <a:xfrm>
              <a:off x="3770974" y="6443681"/>
              <a:ext cx="319009" cy="36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D434D80-A884-4785-B1C8-ED1A05B2DD70}"/>
                </a:ext>
              </a:extLst>
            </p:cNvPr>
            <p:cNvSpPr txBox="1"/>
            <p:nvPr/>
          </p:nvSpPr>
          <p:spPr>
            <a:xfrm>
              <a:off x="3445526" y="6443681"/>
              <a:ext cx="319009" cy="36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BCBEEAE-341F-499A-A1F9-A667077444E0}"/>
                </a:ext>
              </a:extLst>
            </p:cNvPr>
            <p:cNvSpPr txBox="1"/>
            <p:nvPr/>
          </p:nvSpPr>
          <p:spPr>
            <a:xfrm>
              <a:off x="3152242" y="6443681"/>
              <a:ext cx="319009" cy="36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5B334A4-7E6F-4CC4-B166-E6E6129895E3}"/>
                </a:ext>
              </a:extLst>
            </p:cNvPr>
            <p:cNvSpPr txBox="1"/>
            <p:nvPr/>
          </p:nvSpPr>
          <p:spPr>
            <a:xfrm>
              <a:off x="2820355" y="6443681"/>
              <a:ext cx="319009" cy="36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10C34A30-03B0-4AFD-A008-8898090E60AD}"/>
                </a:ext>
              </a:extLst>
            </p:cNvPr>
            <p:cNvSpPr/>
            <p:nvPr/>
          </p:nvSpPr>
          <p:spPr>
            <a:xfrm rot="5400000">
              <a:off x="1486422" y="3106419"/>
              <a:ext cx="2682174" cy="4708177"/>
            </a:xfrm>
            <a:prstGeom prst="leftBracket">
              <a:avLst>
                <a:gd name="adj" fmla="val 0"/>
              </a:avLst>
            </a:prstGeom>
            <a:ln w="76200">
              <a:solidFill>
                <a:srgbClr val="FFC00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Arrow: Right 58">
              <a:extLst>
                <a:ext uri="{FF2B5EF4-FFF2-40B4-BE49-F238E27FC236}">
                  <a16:creationId xmlns:a16="http://schemas.microsoft.com/office/drawing/2014/main" id="{8241E971-A528-4796-824A-2269AFBB3506}"/>
                </a:ext>
              </a:extLst>
            </p:cNvPr>
            <p:cNvSpPr/>
            <p:nvPr/>
          </p:nvSpPr>
          <p:spPr>
            <a:xfrm>
              <a:off x="136120" y="5081196"/>
              <a:ext cx="778275" cy="5981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Face4</a:t>
              </a:r>
              <a:endParaRPr lang="en-US" sz="1050" dirty="0"/>
            </a:p>
          </p:txBody>
        </p: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5F5459B9-F8B9-48F8-830A-FAF501774D99}"/>
                </a:ext>
              </a:extLst>
            </p:cNvPr>
            <p:cNvSpPr/>
            <p:nvPr/>
          </p:nvSpPr>
          <p:spPr>
            <a:xfrm>
              <a:off x="4768331" y="5081196"/>
              <a:ext cx="778275" cy="5981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Face2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61466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C45B2-6906-4B09-B925-D492440F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25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7C42FB-1B2C-4EFA-95EF-351C6269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Mech: P</a:t>
            </a:r>
            <a:r>
              <a:rPr lang="en-US" altLang="zh-CN" dirty="0"/>
              <a:t>ackage &amp; Structure </a:t>
            </a:r>
            <a:r>
              <a:rPr lang="en-US" dirty="0"/>
              <a:t>vs Glass Broken</a:t>
            </a:r>
          </a:p>
        </p:txBody>
      </p:sp>
      <p:pic>
        <p:nvPicPr>
          <p:cNvPr id="4" name="图片 4" descr="直方图&#10;&#10;描述已自动生成">
            <a:extLst>
              <a:ext uri="{FF2B5EF4-FFF2-40B4-BE49-F238E27FC236}">
                <a16:creationId xmlns:a16="http://schemas.microsoft.com/office/drawing/2014/main" id="{EC45C58D-7541-4A5A-AE84-BF5E38E7E8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0" t="9309" r="11838" b="10037"/>
          <a:stretch/>
        </p:blipFill>
        <p:spPr>
          <a:xfrm>
            <a:off x="12680" y="846353"/>
            <a:ext cx="5389637" cy="329180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02B75C-75F7-43B8-B388-E9B9FE7E98E8}"/>
              </a:ext>
            </a:extLst>
          </p:cNvPr>
          <p:cNvCxnSpPr>
            <a:cxnSpLocks/>
          </p:cNvCxnSpPr>
          <p:nvPr/>
        </p:nvCxnSpPr>
        <p:spPr>
          <a:xfrm>
            <a:off x="290114" y="3692538"/>
            <a:ext cx="1052981" cy="0"/>
          </a:xfrm>
          <a:prstGeom prst="straightConnector1">
            <a:avLst/>
          </a:prstGeom>
          <a:ln w="38100">
            <a:solidFill>
              <a:srgbClr val="FFFF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BC8BB2-FAE5-4101-90F4-B91535AB96B7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1316786" y="1032261"/>
            <a:ext cx="29898" cy="2530672"/>
          </a:xfrm>
          <a:prstGeom prst="straightConnector1">
            <a:avLst/>
          </a:prstGeom>
          <a:ln w="38100">
            <a:solidFill>
              <a:srgbClr val="FFFF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xplosion: 8 Points 29">
            <a:extLst>
              <a:ext uri="{FF2B5EF4-FFF2-40B4-BE49-F238E27FC236}">
                <a16:creationId xmlns:a16="http://schemas.microsoft.com/office/drawing/2014/main" id="{568EECF8-489E-43A4-A427-4749876B6FB3}"/>
              </a:ext>
            </a:extLst>
          </p:cNvPr>
          <p:cNvSpPr/>
          <p:nvPr/>
        </p:nvSpPr>
        <p:spPr>
          <a:xfrm>
            <a:off x="1150254" y="3562932"/>
            <a:ext cx="247700" cy="259212"/>
          </a:xfrm>
          <a:prstGeom prst="irregularSeal1">
            <a:avLst/>
          </a:prstGeom>
          <a:solidFill>
            <a:srgbClr val="FFC000">
              <a:alpha val="76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19D210-B5F5-4EED-ACF1-C04B1007C82C}"/>
              </a:ext>
            </a:extLst>
          </p:cNvPr>
          <p:cNvSpPr txBox="1"/>
          <p:nvPr/>
        </p:nvSpPr>
        <p:spPr>
          <a:xfrm>
            <a:off x="132871" y="4809194"/>
            <a:ext cx="5389638" cy="584775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Pmod Package Structure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 There is no coverage by cushion at the broken area;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图片 1">
            <a:extLst>
              <a:ext uri="{FF2B5EF4-FFF2-40B4-BE49-F238E27FC236}">
                <a16:creationId xmlns:a16="http://schemas.microsoft.com/office/drawing/2014/main" id="{0174A69D-6A69-4FCE-86DE-28876EF0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132" y="697372"/>
            <a:ext cx="6304037" cy="372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969D319-85FF-437C-A099-0E42DF1328E2}"/>
              </a:ext>
            </a:extLst>
          </p:cNvPr>
          <p:cNvSpPr txBox="1"/>
          <p:nvPr/>
        </p:nvSpPr>
        <p:spPr>
          <a:xfrm>
            <a:off x="5666042" y="4809194"/>
            <a:ext cx="6277127" cy="584775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Pmod structure shows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 There is no support pin near the broken area;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A40E48-5323-4767-B1F6-D151B4844BB2}"/>
              </a:ext>
            </a:extLst>
          </p:cNvPr>
          <p:cNvCxnSpPr>
            <a:cxnSpLocks/>
          </p:cNvCxnSpPr>
          <p:nvPr/>
        </p:nvCxnSpPr>
        <p:spPr>
          <a:xfrm>
            <a:off x="5809673" y="3997338"/>
            <a:ext cx="1002472" cy="0"/>
          </a:xfrm>
          <a:prstGeom prst="straightConnector1">
            <a:avLst/>
          </a:prstGeom>
          <a:ln w="38100">
            <a:solidFill>
              <a:srgbClr val="FFFF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B2AB4C-C040-4FC4-898F-B3475E51D30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6978677" y="1173018"/>
            <a:ext cx="31969" cy="2705931"/>
          </a:xfrm>
          <a:prstGeom prst="straightConnector1">
            <a:avLst/>
          </a:prstGeom>
          <a:ln w="38100">
            <a:solidFill>
              <a:srgbClr val="FFFF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xplosion: 8 Points 38">
            <a:extLst>
              <a:ext uri="{FF2B5EF4-FFF2-40B4-BE49-F238E27FC236}">
                <a16:creationId xmlns:a16="http://schemas.microsoft.com/office/drawing/2014/main" id="{E7A2D4AC-42D0-4D04-B53D-F2B2DA2167AE}"/>
              </a:ext>
            </a:extLst>
          </p:cNvPr>
          <p:cNvSpPr/>
          <p:nvPr/>
        </p:nvSpPr>
        <p:spPr>
          <a:xfrm>
            <a:off x="6812145" y="3878949"/>
            <a:ext cx="247700" cy="259212"/>
          </a:xfrm>
          <a:prstGeom prst="irregularSeal1">
            <a:avLst/>
          </a:prstGeom>
          <a:solidFill>
            <a:srgbClr val="FFC000">
              <a:alpha val="76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70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B06594-DDBA-4783-8C2C-0E032020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26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BD32C7-D92D-4FFF-B4B6-F15F9BAF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 Freight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B1DEA-0A7C-4B21-89E1-871D19701A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29" y="709070"/>
            <a:ext cx="10251505" cy="44298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87F69-2FF3-45DF-A447-E09622CACF7C}"/>
              </a:ext>
            </a:extLst>
          </p:cNvPr>
          <p:cNvSpPr txBox="1"/>
          <p:nvPr/>
        </p:nvSpPr>
        <p:spPr>
          <a:xfrm>
            <a:off x="628929" y="5166651"/>
            <a:ext cx="10251505" cy="1077218"/>
          </a:xfrm>
          <a:prstGeom prst="rect">
            <a:avLst/>
          </a:prstGeom>
          <a:solidFill>
            <a:srgbClr val="0000CC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(SSVE – FSK) = (SSVE – SOEM) + (SOEM – FSK)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(SSVE – SOEM)	: ?=?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(SSVE – FSK )	: ?=?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1A3D0B-5344-42B6-9781-DBAB79C5C15E}"/>
              </a:ext>
            </a:extLst>
          </p:cNvPr>
          <p:cNvSpPr/>
          <p:nvPr/>
        </p:nvSpPr>
        <p:spPr>
          <a:xfrm rot="1914831">
            <a:off x="8922328" y="2503055"/>
            <a:ext cx="822037" cy="2189018"/>
          </a:xfrm>
          <a:prstGeom prst="ellipse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4CF0092-CE1B-4877-B8AC-5884DC6D498E}"/>
              </a:ext>
            </a:extLst>
          </p:cNvPr>
          <p:cNvSpPr/>
          <p:nvPr/>
        </p:nvSpPr>
        <p:spPr>
          <a:xfrm rot="17902898">
            <a:off x="5590652" y="641468"/>
            <a:ext cx="1681725" cy="5131545"/>
          </a:xfrm>
          <a:prstGeom prst="ellipse">
            <a:avLst/>
          </a:prstGeom>
          <a:solidFill>
            <a:srgbClr val="0000CC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D9FF1F-92DA-4BBC-A830-20F661B8904F}"/>
              </a:ext>
            </a:extLst>
          </p:cNvPr>
          <p:cNvSpPr txBox="1"/>
          <p:nvPr/>
        </p:nvSpPr>
        <p:spPr>
          <a:xfrm rot="1475543">
            <a:off x="5908951" y="3083797"/>
            <a:ext cx="17346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(SOEM – FSK) </a:t>
            </a:r>
            <a:endParaRPr 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C67C55-4948-4A5F-A9CF-32F38CE36C64}"/>
              </a:ext>
            </a:extLst>
          </p:cNvPr>
          <p:cNvSpPr txBox="1"/>
          <p:nvPr/>
        </p:nvSpPr>
        <p:spPr>
          <a:xfrm rot="18296025">
            <a:off x="8074826" y="3280073"/>
            <a:ext cx="21985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(SSVE – SOEM) 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88525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843A160-B4BE-4EFF-AD43-AF94EC7F2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31783"/>
              </p:ext>
            </p:extLst>
          </p:nvPr>
        </p:nvGraphicFramePr>
        <p:xfrm>
          <a:off x="12680" y="672960"/>
          <a:ext cx="12170084" cy="4100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112">
                  <a:extLst>
                    <a:ext uri="{9D8B030D-6E8A-4147-A177-3AD203B41FA5}">
                      <a16:colId xmlns:a16="http://schemas.microsoft.com/office/drawing/2014/main" val="2102446397"/>
                    </a:ext>
                  </a:extLst>
                </a:gridCol>
                <a:gridCol w="1102112">
                  <a:extLst>
                    <a:ext uri="{9D8B030D-6E8A-4147-A177-3AD203B41FA5}">
                      <a16:colId xmlns:a16="http://schemas.microsoft.com/office/drawing/2014/main" val="2358138241"/>
                    </a:ext>
                  </a:extLst>
                </a:gridCol>
                <a:gridCol w="5568180">
                  <a:extLst>
                    <a:ext uri="{9D8B030D-6E8A-4147-A177-3AD203B41FA5}">
                      <a16:colId xmlns:a16="http://schemas.microsoft.com/office/drawing/2014/main" val="4202505930"/>
                    </a:ext>
                  </a:extLst>
                </a:gridCol>
                <a:gridCol w="4397680">
                  <a:extLst>
                    <a:ext uri="{9D8B030D-6E8A-4147-A177-3AD203B41FA5}">
                      <a16:colId xmlns:a16="http://schemas.microsoft.com/office/drawing/2014/main" val="3881913770"/>
                    </a:ext>
                  </a:extLst>
                </a:gridCol>
              </a:tblGrid>
              <a:tr h="342024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Pmod Carton Temp. In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SOEM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560258"/>
                  </a:ext>
                </a:extLst>
              </a:tr>
              <a:tr h="375818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08639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166AE3-FBD9-4C63-BBB0-D391BA9BA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27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2FF997-BFEA-420D-B292-BD00EE40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Temp. &amp;&amp; Humidity in Pallet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3320084-CD18-4E5A-B4A2-EABD6B4586B2}"/>
              </a:ext>
            </a:extLst>
          </p:cNvPr>
          <p:cNvGraphicFramePr>
            <a:graphicFrameLocks/>
          </p:cNvGraphicFramePr>
          <p:nvPr/>
        </p:nvGraphicFramePr>
        <p:xfrm>
          <a:off x="2252960" y="1012374"/>
          <a:ext cx="548640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4304E28-2F6F-4039-8771-58ECC8C43C94}"/>
              </a:ext>
            </a:extLst>
          </p:cNvPr>
          <p:cNvGraphicFramePr>
            <a:graphicFrameLocks/>
          </p:cNvGraphicFramePr>
          <p:nvPr/>
        </p:nvGraphicFramePr>
        <p:xfrm>
          <a:off x="2252960" y="2672659"/>
          <a:ext cx="548640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7EA2CE2-87B5-40ED-B19B-C79AC1883639}"/>
              </a:ext>
            </a:extLst>
          </p:cNvPr>
          <p:cNvSpPr txBox="1"/>
          <p:nvPr/>
        </p:nvSpPr>
        <p:spPr>
          <a:xfrm>
            <a:off x="2179808" y="4336430"/>
            <a:ext cx="399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 Source: provided by HESC-Mech, 2020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CBEA61-DDDB-4ACD-AA32-311F4B9409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8234" y="1012373"/>
            <a:ext cx="2799616" cy="18407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DD2EFC-8460-42FC-9D3D-6BBA66CFFAA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4227" y="2906306"/>
            <a:ext cx="2766064" cy="181367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025B06-F3CC-4B5D-BF86-2B9E4EC70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424655"/>
              </p:ext>
            </p:extLst>
          </p:nvPr>
        </p:nvGraphicFramePr>
        <p:xfrm>
          <a:off x="257900" y="5112582"/>
          <a:ext cx="5486400" cy="1072458"/>
        </p:xfrm>
        <a:graphic>
          <a:graphicData uri="http://schemas.openxmlformats.org/drawingml/2006/table">
            <a:tbl>
              <a:tblPr/>
              <a:tblGrid>
                <a:gridCol w="1097280">
                  <a:extLst>
                    <a:ext uri="{9D8B030D-6E8A-4147-A177-3AD203B41FA5}">
                      <a16:colId xmlns:a16="http://schemas.microsoft.com/office/drawing/2014/main" val="229927092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65748244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414175255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43087698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695660815"/>
                    </a:ext>
                  </a:extLst>
                </a:gridCol>
              </a:tblGrid>
              <a:tr h="3574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Temp.(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℃</a:t>
                      </a: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7107"/>
                  </a:ext>
                </a:extLst>
              </a:tr>
              <a:tr h="3574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outside-bag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22.1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19049"/>
                  </a:ext>
                </a:extLst>
              </a:tr>
              <a:tr h="3574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inside-bag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22.4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34599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6BA189E-C3DB-4518-8C11-2FF1D2234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296252"/>
              </p:ext>
            </p:extLst>
          </p:nvPr>
        </p:nvGraphicFramePr>
        <p:xfrm>
          <a:off x="6319976" y="5112582"/>
          <a:ext cx="5486400" cy="1072458"/>
        </p:xfrm>
        <a:graphic>
          <a:graphicData uri="http://schemas.openxmlformats.org/drawingml/2006/table">
            <a:tbl>
              <a:tblPr/>
              <a:tblGrid>
                <a:gridCol w="1097280">
                  <a:extLst>
                    <a:ext uri="{9D8B030D-6E8A-4147-A177-3AD203B41FA5}">
                      <a16:colId xmlns:a16="http://schemas.microsoft.com/office/drawing/2014/main" val="229927092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65748244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414175255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43087698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695660815"/>
                    </a:ext>
                  </a:extLst>
                </a:gridCol>
              </a:tblGrid>
              <a:tr h="3574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Hum.(%)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7107"/>
                  </a:ext>
                </a:extLst>
              </a:tr>
              <a:tr h="3574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outside-bag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65.2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19049"/>
                  </a:ext>
                </a:extLst>
              </a:tr>
              <a:tr h="3574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inside-bag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61.1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345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357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D168C9-A274-4C54-95BC-B21EB8E10E68}"/>
              </a:ext>
            </a:extLst>
          </p:cNvPr>
          <p:cNvGraphicFramePr>
            <a:graphicFrameLocks noGrp="1"/>
          </p:cNvGraphicFramePr>
          <p:nvPr/>
        </p:nvGraphicFramePr>
        <p:xfrm>
          <a:off x="3445" y="598440"/>
          <a:ext cx="12179319" cy="6274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939">
                  <a:extLst>
                    <a:ext uri="{9D8B030D-6E8A-4147-A177-3AD203B41FA5}">
                      <a16:colId xmlns:a16="http://schemas.microsoft.com/office/drawing/2014/main" val="1761110865"/>
                    </a:ext>
                  </a:extLst>
                </a:gridCol>
                <a:gridCol w="3659460">
                  <a:extLst>
                    <a:ext uri="{9D8B030D-6E8A-4147-A177-3AD203B41FA5}">
                      <a16:colId xmlns:a16="http://schemas.microsoft.com/office/drawing/2014/main" val="1848132793"/>
                    </a:ext>
                  </a:extLst>
                </a:gridCol>
                <a:gridCol w="3659460">
                  <a:extLst>
                    <a:ext uri="{9D8B030D-6E8A-4147-A177-3AD203B41FA5}">
                      <a16:colId xmlns:a16="http://schemas.microsoft.com/office/drawing/2014/main" val="4085495290"/>
                    </a:ext>
                  </a:extLst>
                </a:gridCol>
                <a:gridCol w="3659460">
                  <a:extLst>
                    <a:ext uri="{9D8B030D-6E8A-4147-A177-3AD203B41FA5}">
                      <a16:colId xmlns:a16="http://schemas.microsoft.com/office/drawing/2014/main" val="1602112414"/>
                    </a:ext>
                  </a:extLst>
                </a:gridCol>
              </a:tblGrid>
              <a:tr h="3552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>
                          <a:latin typeface="+mn-ea"/>
                          <a:ea typeface="+mn-ea"/>
                        </a:rPr>
                        <a:t>指摘品</a:t>
                      </a:r>
                      <a:endParaRPr lang="en-US" altLang="ja-JP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0H</a:t>
                      </a:r>
                      <a:r>
                        <a:rPr lang="en-US" sz="1600" dirty="0"/>
                        <a:t>(CST 13:20)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1H</a:t>
                      </a:r>
                      <a:r>
                        <a:rPr lang="en-US" sz="1600" dirty="0"/>
                        <a:t>(CST 14:20)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2H</a:t>
                      </a:r>
                      <a:r>
                        <a:rPr lang="en-US" sz="1600" dirty="0"/>
                        <a:t>(CST 15:20)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839619"/>
                  </a:ext>
                </a:extLst>
              </a:tr>
              <a:tr h="19606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100IRE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24696"/>
                  </a:ext>
                </a:extLst>
              </a:tr>
              <a:tr h="19739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ea"/>
                          <a:ea typeface="+mn-ea"/>
                        </a:rPr>
                        <a:t>50IRE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260462"/>
                  </a:ext>
                </a:extLst>
              </a:tr>
              <a:tr h="19739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ea"/>
                          <a:ea typeface="+mn-ea"/>
                        </a:rPr>
                        <a:t>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ea"/>
                          <a:ea typeface="+mn-ea"/>
                        </a:rPr>
                        <a:t>n.a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21569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38C321B-0325-4999-884F-8E48222FF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Mura &amp; OD</a:t>
            </a:r>
            <a:endParaRPr lang="en-US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4BAA2E6-C423-423F-AF59-5A58ECC36146}"/>
              </a:ext>
            </a:extLst>
          </p:cNvPr>
          <p:cNvGrpSpPr/>
          <p:nvPr/>
        </p:nvGrpSpPr>
        <p:grpSpPr>
          <a:xfrm>
            <a:off x="1330037" y="4814323"/>
            <a:ext cx="2970038" cy="2053644"/>
            <a:chOff x="1455140" y="3617343"/>
            <a:chExt cx="3473006" cy="2401424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C448C0B3-9E04-4076-B61C-901FA701C356}"/>
                </a:ext>
              </a:extLst>
            </p:cNvPr>
            <p:cNvSpPr/>
            <p:nvPr/>
          </p:nvSpPr>
          <p:spPr>
            <a:xfrm>
              <a:off x="1867401" y="4032641"/>
              <a:ext cx="3060246" cy="17143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9909FDF-F1AF-41D0-9AE0-1FB3448F5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248808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09949CC-742E-4DA7-8415-E50153A39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870779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8EC86AF-3472-4186-89D0-C2E7354DEB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5414931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7876F46-0997-48A2-AA6D-15BB54B5E21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7129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FD1DE4B-FA52-4482-8BB7-75F5FCF5988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477796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1C2EF0C-1B5E-451E-BD16-ED4BF76EB1B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63657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3E0A896-D15A-475C-B359-C2DCA8EB0BE6}"/>
                </a:ext>
              </a:extLst>
            </p:cNvPr>
            <p:cNvSpPr txBox="1"/>
            <p:nvPr/>
          </p:nvSpPr>
          <p:spPr>
            <a:xfrm>
              <a:off x="2013431" y="4207730"/>
              <a:ext cx="646546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(1, 2)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FC3CB74-45C6-4817-8AC9-2D4086BCEB7E}"/>
                </a:ext>
              </a:extLst>
            </p:cNvPr>
            <p:cNvSpPr txBox="1"/>
            <p:nvPr/>
          </p:nvSpPr>
          <p:spPr>
            <a:xfrm>
              <a:off x="3102067" y="4207730"/>
              <a:ext cx="61550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(1, 1 )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C3E5BD1-564A-44B1-8A8B-CCD63B52ECBB}"/>
                </a:ext>
              </a:extLst>
            </p:cNvPr>
            <p:cNvSpPr txBox="1"/>
            <p:nvPr/>
          </p:nvSpPr>
          <p:spPr>
            <a:xfrm>
              <a:off x="4273210" y="4207730"/>
              <a:ext cx="52729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(1, 1 )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DFB90D0-5679-453B-BDE2-89D2439DD3B3}"/>
                </a:ext>
              </a:extLst>
            </p:cNvPr>
            <p:cNvSpPr txBox="1"/>
            <p:nvPr/>
          </p:nvSpPr>
          <p:spPr>
            <a:xfrm>
              <a:off x="1900629" y="4870780"/>
              <a:ext cx="70121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(0.5, 1.5)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A917517-492A-4901-A330-626CDF83F671}"/>
                </a:ext>
              </a:extLst>
            </p:cNvPr>
            <p:cNvSpPr txBox="1"/>
            <p:nvPr/>
          </p:nvSpPr>
          <p:spPr>
            <a:xfrm>
              <a:off x="3100574" y="4870780"/>
              <a:ext cx="650800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(0, 0 )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89996B7-7B33-4612-953F-23ED64342260}"/>
                </a:ext>
              </a:extLst>
            </p:cNvPr>
            <p:cNvSpPr txBox="1"/>
            <p:nvPr/>
          </p:nvSpPr>
          <p:spPr>
            <a:xfrm>
              <a:off x="4273210" y="4870780"/>
              <a:ext cx="59638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(1, 0.5)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7F348A0-28C7-4CD2-B1B3-2C115E3A01A9}"/>
                </a:ext>
              </a:extLst>
            </p:cNvPr>
            <p:cNvSpPr txBox="1"/>
            <p:nvPr/>
          </p:nvSpPr>
          <p:spPr>
            <a:xfrm>
              <a:off x="1987292" y="5414931"/>
              <a:ext cx="68632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(1, 1,5)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68FEA2B-D9BC-449E-8E40-9181A0A26ACD}"/>
                </a:ext>
              </a:extLst>
            </p:cNvPr>
            <p:cNvSpPr txBox="1"/>
            <p:nvPr/>
          </p:nvSpPr>
          <p:spPr>
            <a:xfrm>
              <a:off x="3075929" y="5414931"/>
              <a:ext cx="615496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(1,  1)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AC63948-A479-4E9C-B508-D6946F917889}"/>
                </a:ext>
              </a:extLst>
            </p:cNvPr>
            <p:cNvSpPr txBox="1"/>
            <p:nvPr/>
          </p:nvSpPr>
          <p:spPr>
            <a:xfrm>
              <a:off x="4191231" y="5414931"/>
              <a:ext cx="736915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(1.5, 1 )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FA554A2D-4E5F-4855-A406-5D3848A8863E}"/>
                </a:ext>
              </a:extLst>
            </p:cNvPr>
            <p:cNvSpPr txBox="1"/>
            <p:nvPr/>
          </p:nvSpPr>
          <p:spPr>
            <a:xfrm>
              <a:off x="2267831" y="5766838"/>
              <a:ext cx="2203782" cy="251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</a:t>
              </a:r>
              <a:r>
                <a:rPr lang="ja-JP" altLang="en-US" sz="800" dirty="0"/>
                <a:t>横方向ギャップ</a:t>
              </a:r>
              <a:r>
                <a:rPr lang="fr-CA" altLang="ja-JP" sz="800" dirty="0"/>
                <a:t>, </a:t>
              </a:r>
              <a:r>
                <a:rPr lang="ja-JP" altLang="en-US" sz="800" dirty="0"/>
                <a:t>縦方向ギャップ</a:t>
              </a:r>
              <a:r>
                <a:rPr lang="en-US" sz="800" dirty="0"/>
                <a:t>)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FBFA62F-8FC8-4A79-8054-E81750E07C8B}"/>
                </a:ext>
              </a:extLst>
            </p:cNvPr>
            <p:cNvGrpSpPr/>
            <p:nvPr/>
          </p:nvGrpSpPr>
          <p:grpSpPr>
            <a:xfrm>
              <a:off x="1858936" y="3617343"/>
              <a:ext cx="3063564" cy="648340"/>
              <a:chOff x="1858936" y="3515746"/>
              <a:chExt cx="3063564" cy="648340"/>
            </a:xfrm>
          </p:grpSpPr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612A04B6-960F-492B-AF12-C1ED1B93EA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8936" y="3856994"/>
                <a:ext cx="306356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33DFE2DB-EFAD-4457-9547-108B35AE5964}"/>
                  </a:ext>
                </a:extLst>
              </p:cNvPr>
              <p:cNvSpPr/>
              <p:nvPr/>
            </p:nvSpPr>
            <p:spPr>
              <a:xfrm>
                <a:off x="1862575" y="3539783"/>
                <a:ext cx="305628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FB606E7F-FE87-4E37-BB04-ED95095A00B3}"/>
                  </a:ext>
                </a:extLst>
              </p:cNvPr>
              <p:cNvCxnSpPr/>
              <p:nvPr/>
            </p:nvCxnSpPr>
            <p:spPr>
              <a:xfrm flipV="1">
                <a:off x="3390718" y="3539783"/>
                <a:ext cx="0" cy="3172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E4FEE66-F3DB-4EAA-9B3C-B48A309E38C6}"/>
                  </a:ext>
                </a:extLst>
              </p:cNvPr>
              <p:cNvSpPr txBox="1"/>
              <p:nvPr/>
            </p:nvSpPr>
            <p:spPr>
              <a:xfrm>
                <a:off x="3457202" y="3515746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-1mm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749690B-EE12-46D4-8449-81EDD9ECBE1C}"/>
                </a:ext>
              </a:extLst>
            </p:cNvPr>
            <p:cNvGrpSpPr/>
            <p:nvPr/>
          </p:nvGrpSpPr>
          <p:grpSpPr>
            <a:xfrm>
              <a:off x="1455140" y="4026203"/>
              <a:ext cx="645064" cy="1754497"/>
              <a:chOff x="1399724" y="4026203"/>
              <a:chExt cx="645064" cy="1754497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74CF108B-0B68-45C2-BA05-5D16B44A6C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1071" y="4026203"/>
                <a:ext cx="0" cy="17544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Arc 155">
                <a:extLst>
                  <a:ext uri="{FF2B5EF4-FFF2-40B4-BE49-F238E27FC236}">
                    <a16:creationId xmlns:a16="http://schemas.microsoft.com/office/drawing/2014/main" id="{B09F87AB-25B7-469A-9E96-85DC02798617}"/>
                  </a:ext>
                </a:extLst>
              </p:cNvPr>
              <p:cNvSpPr/>
              <p:nvPr/>
            </p:nvSpPr>
            <p:spPr>
              <a:xfrm rot="16200000">
                <a:off x="861375" y="4597286"/>
                <a:ext cx="174252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FD2B501-BA82-491C-A7BC-363EF0E74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724" y="4903451"/>
                <a:ext cx="33234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4B94110-EFCF-406D-8C14-BB35D3E36019}"/>
                  </a:ext>
                </a:extLst>
              </p:cNvPr>
              <p:cNvSpPr txBox="1"/>
              <p:nvPr/>
            </p:nvSpPr>
            <p:spPr>
              <a:xfrm rot="16200000">
                <a:off x="1161079" y="4365419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-1mm</a:t>
                </a:r>
              </a:p>
            </p:txBody>
          </p:sp>
        </p:grp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4FB0519-95C2-47BE-818A-27FC0503C8F6}"/>
              </a:ext>
            </a:extLst>
          </p:cNvPr>
          <p:cNvGrpSpPr/>
          <p:nvPr/>
        </p:nvGrpSpPr>
        <p:grpSpPr>
          <a:xfrm>
            <a:off x="5080001" y="4814323"/>
            <a:ext cx="3025455" cy="2053644"/>
            <a:chOff x="1455140" y="3617343"/>
            <a:chExt cx="3537807" cy="2401424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A5C4C31-ECF1-4B10-A1D2-C5D803CD3670}"/>
                </a:ext>
              </a:extLst>
            </p:cNvPr>
            <p:cNvSpPr/>
            <p:nvPr/>
          </p:nvSpPr>
          <p:spPr>
            <a:xfrm>
              <a:off x="1867401" y="4032641"/>
              <a:ext cx="3060246" cy="17143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232860A-E8CC-462A-A8EA-66E144CF80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248808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0C19219-05B7-437A-83D3-6E87D104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870779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5D32FC0-8046-450A-8644-E716BB48B1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5414931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562D6E6-445B-4486-A7C4-F61F8581F82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7129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B24CF0A-FBB0-4D51-B953-9A11B8B56AE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477796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4A6672F-686C-4CA4-A0CE-59A33665C0C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63657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1CE4DDE-6B5D-4C80-B683-ECD8D61A8C43}"/>
                </a:ext>
              </a:extLst>
            </p:cNvPr>
            <p:cNvSpPr txBox="1"/>
            <p:nvPr/>
          </p:nvSpPr>
          <p:spPr>
            <a:xfrm>
              <a:off x="2013431" y="4207730"/>
              <a:ext cx="646546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(1, 1)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7F8D768-8735-47F6-BA2F-537D2DE6BA37}"/>
                </a:ext>
              </a:extLst>
            </p:cNvPr>
            <p:cNvSpPr txBox="1"/>
            <p:nvPr/>
          </p:nvSpPr>
          <p:spPr>
            <a:xfrm>
              <a:off x="3102067" y="4207730"/>
              <a:ext cx="61550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(1, 1 )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82BE5E7-14A3-4392-B056-85A7F42A82CA}"/>
                </a:ext>
              </a:extLst>
            </p:cNvPr>
            <p:cNvSpPr txBox="1"/>
            <p:nvPr/>
          </p:nvSpPr>
          <p:spPr>
            <a:xfrm>
              <a:off x="4140137" y="4207730"/>
              <a:ext cx="71437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(1.5, 1 )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65807BC-E891-4540-8383-081C73D3F7B6}"/>
                </a:ext>
              </a:extLst>
            </p:cNvPr>
            <p:cNvSpPr txBox="1"/>
            <p:nvPr/>
          </p:nvSpPr>
          <p:spPr>
            <a:xfrm>
              <a:off x="1879028" y="4870780"/>
              <a:ext cx="70121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(0.5, 1)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7C9BF06B-CAF5-4DAD-ABC2-222FFAB06144}"/>
                </a:ext>
              </a:extLst>
            </p:cNvPr>
            <p:cNvSpPr txBox="1"/>
            <p:nvPr/>
          </p:nvSpPr>
          <p:spPr>
            <a:xfrm>
              <a:off x="3100574" y="4870780"/>
              <a:ext cx="650800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(0, 0 )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39FF11E-1CAB-4E3C-AD6E-501E0B03267F}"/>
                </a:ext>
              </a:extLst>
            </p:cNvPr>
            <p:cNvSpPr txBox="1"/>
            <p:nvPr/>
          </p:nvSpPr>
          <p:spPr>
            <a:xfrm>
              <a:off x="4273210" y="4870780"/>
              <a:ext cx="59638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(1, 0.5)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A6CE3AE-3EA9-4953-9FC3-E2BD1D1AE5C8}"/>
                </a:ext>
              </a:extLst>
            </p:cNvPr>
            <p:cNvSpPr txBox="1"/>
            <p:nvPr/>
          </p:nvSpPr>
          <p:spPr>
            <a:xfrm>
              <a:off x="1987292" y="5414931"/>
              <a:ext cx="68632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(1, 1,5)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E05538A1-699F-4EA2-98EC-EE264282789A}"/>
                </a:ext>
              </a:extLst>
            </p:cNvPr>
            <p:cNvSpPr txBox="1"/>
            <p:nvPr/>
          </p:nvSpPr>
          <p:spPr>
            <a:xfrm>
              <a:off x="3075929" y="5414931"/>
              <a:ext cx="615496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(1,  1)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DD56571-8C4B-44A7-8237-4A9B784DBEB7}"/>
                </a:ext>
              </a:extLst>
            </p:cNvPr>
            <p:cNvSpPr txBox="1"/>
            <p:nvPr/>
          </p:nvSpPr>
          <p:spPr>
            <a:xfrm>
              <a:off x="4256033" y="5414931"/>
              <a:ext cx="736914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(1, 1 )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D8BD9822-B2D3-40A5-9C58-5462450AF6A5}"/>
                </a:ext>
              </a:extLst>
            </p:cNvPr>
            <p:cNvSpPr txBox="1"/>
            <p:nvPr/>
          </p:nvSpPr>
          <p:spPr>
            <a:xfrm>
              <a:off x="2267831" y="5766838"/>
              <a:ext cx="2203782" cy="251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</a:t>
              </a:r>
              <a:r>
                <a:rPr lang="ja-JP" altLang="en-US" sz="800" dirty="0"/>
                <a:t>横方向ギャップ</a:t>
              </a:r>
              <a:r>
                <a:rPr lang="fr-CA" altLang="ja-JP" sz="800" dirty="0"/>
                <a:t>, </a:t>
              </a:r>
              <a:r>
                <a:rPr lang="ja-JP" altLang="en-US" sz="800" dirty="0"/>
                <a:t>縦方向ギャップ</a:t>
              </a:r>
              <a:r>
                <a:rPr lang="en-US" sz="800" dirty="0"/>
                <a:t>)</a:t>
              </a:r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6DDD8E8-F65A-4E42-A1E3-5D3228CC78F8}"/>
                </a:ext>
              </a:extLst>
            </p:cNvPr>
            <p:cNvGrpSpPr/>
            <p:nvPr/>
          </p:nvGrpSpPr>
          <p:grpSpPr>
            <a:xfrm>
              <a:off x="1858936" y="3617343"/>
              <a:ext cx="3063564" cy="648340"/>
              <a:chOff x="1858936" y="3515746"/>
              <a:chExt cx="3063564" cy="648340"/>
            </a:xfrm>
          </p:grpSpPr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3FEFD5C7-2702-40A1-B9BA-C1BEA92D1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8936" y="3856994"/>
                <a:ext cx="306356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8" name="Arc 187">
                <a:extLst>
                  <a:ext uri="{FF2B5EF4-FFF2-40B4-BE49-F238E27FC236}">
                    <a16:creationId xmlns:a16="http://schemas.microsoft.com/office/drawing/2014/main" id="{628913A1-E0BE-45A4-BE3A-EF8221378C18}"/>
                  </a:ext>
                </a:extLst>
              </p:cNvPr>
              <p:cNvSpPr/>
              <p:nvPr/>
            </p:nvSpPr>
            <p:spPr>
              <a:xfrm>
                <a:off x="1862575" y="3539783"/>
                <a:ext cx="305628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28B51F6B-92FE-4436-B12B-6F0708C3BFE5}"/>
                  </a:ext>
                </a:extLst>
              </p:cNvPr>
              <p:cNvCxnSpPr/>
              <p:nvPr/>
            </p:nvCxnSpPr>
            <p:spPr>
              <a:xfrm flipV="1">
                <a:off x="3390718" y="3539783"/>
                <a:ext cx="0" cy="3172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A80BF5F-F1C6-4AED-B525-5DFC43105142}"/>
                  </a:ext>
                </a:extLst>
              </p:cNvPr>
              <p:cNvSpPr txBox="1"/>
              <p:nvPr/>
            </p:nvSpPr>
            <p:spPr>
              <a:xfrm>
                <a:off x="3457202" y="3515746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-1mm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C740FD93-D620-4140-9598-CB5BCF16A34D}"/>
                </a:ext>
              </a:extLst>
            </p:cNvPr>
            <p:cNvGrpSpPr/>
            <p:nvPr/>
          </p:nvGrpSpPr>
          <p:grpSpPr>
            <a:xfrm>
              <a:off x="1455140" y="4026203"/>
              <a:ext cx="645064" cy="1754497"/>
              <a:chOff x="1399724" y="4026203"/>
              <a:chExt cx="645064" cy="1754497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355E5079-7128-4B21-B02A-A1B1B6C400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1071" y="4026203"/>
                <a:ext cx="0" cy="17544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4" name="Arc 183">
                <a:extLst>
                  <a:ext uri="{FF2B5EF4-FFF2-40B4-BE49-F238E27FC236}">
                    <a16:creationId xmlns:a16="http://schemas.microsoft.com/office/drawing/2014/main" id="{B36EECBE-DBCA-45C7-9406-521AB2673FE1}"/>
                  </a:ext>
                </a:extLst>
              </p:cNvPr>
              <p:cNvSpPr/>
              <p:nvPr/>
            </p:nvSpPr>
            <p:spPr>
              <a:xfrm rot="16200000">
                <a:off x="861375" y="4597286"/>
                <a:ext cx="174252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30A5AB21-7AD2-481C-A002-A75B999E8C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724" y="4903451"/>
                <a:ext cx="33234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82B2DF73-5B70-4CFA-92A3-24DA97BB0886}"/>
                  </a:ext>
                </a:extLst>
              </p:cNvPr>
              <p:cNvSpPr txBox="1"/>
              <p:nvPr/>
            </p:nvSpPr>
            <p:spPr>
              <a:xfrm rot="16200000">
                <a:off x="1161079" y="4365419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-1mm</a:t>
                </a:r>
              </a:p>
            </p:txBody>
          </p:sp>
        </p:grp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355966F0-17F7-460E-8389-23DD8E74E6A0}"/>
              </a:ext>
            </a:extLst>
          </p:cNvPr>
          <p:cNvSpPr txBox="1"/>
          <p:nvPr/>
        </p:nvSpPr>
        <p:spPr>
          <a:xfrm>
            <a:off x="181832" y="5252277"/>
            <a:ext cx="46572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DP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E3BF220C-85B5-4620-98F5-D93F9015149E}"/>
              </a:ext>
            </a:extLst>
          </p:cNvPr>
          <p:cNvCxnSpPr>
            <a:cxnSpLocks/>
            <a:stCxn id="191" idx="3"/>
          </p:cNvCxnSpPr>
          <p:nvPr/>
        </p:nvCxnSpPr>
        <p:spPr>
          <a:xfrm flipV="1">
            <a:off x="647561" y="5071651"/>
            <a:ext cx="1040339" cy="33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4B23AEFD-3586-48D0-BBEB-34A00CF7D4FF}"/>
              </a:ext>
            </a:extLst>
          </p:cNvPr>
          <p:cNvCxnSpPr>
            <a:cxnSpLocks/>
            <a:stCxn id="191" idx="3"/>
          </p:cNvCxnSpPr>
          <p:nvPr/>
        </p:nvCxnSpPr>
        <p:spPr>
          <a:xfrm>
            <a:off x="647561" y="5406166"/>
            <a:ext cx="784718" cy="49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0C37F589-9E18-4D99-A6E8-CE1FFDA86588}"/>
              </a:ext>
            </a:extLst>
          </p:cNvPr>
          <p:cNvSpPr txBox="1"/>
          <p:nvPr/>
        </p:nvSpPr>
        <p:spPr>
          <a:xfrm>
            <a:off x="286614" y="6044218"/>
            <a:ext cx="46974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ALF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72DA234E-3D8C-448A-9CD4-323AE2A284F3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756360" y="6182718"/>
            <a:ext cx="852126" cy="246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9B82233-69D8-443F-969F-80438FA85C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080" y="1042487"/>
            <a:ext cx="2613666" cy="1742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C38528-0E69-4607-B956-8ABC1DA7DA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4481" y="3023791"/>
            <a:ext cx="2615184" cy="1808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2CBC5E-9006-47D2-84AF-9B2873DA8837}"/>
              </a:ext>
            </a:extLst>
          </p:cNvPr>
          <p:cNvSpPr txBox="1"/>
          <p:nvPr/>
        </p:nvSpPr>
        <p:spPr>
          <a:xfrm>
            <a:off x="2082328" y="6050964"/>
            <a:ext cx="1675075" cy="338554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ea"/>
              </a:rPr>
              <a:t>OCell</a:t>
            </a:r>
            <a:r>
              <a:rPr lang="ja-JP" altLang="en-US" sz="1600" dirty="0">
                <a:latin typeface="+mn-ea"/>
              </a:rPr>
              <a:t>中心凸</a:t>
            </a:r>
            <a:endParaRPr lang="en-US" sz="1600" dirty="0"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6DA9FB8-8D55-434B-A3F9-D940FF93F013}"/>
              </a:ext>
            </a:extLst>
          </p:cNvPr>
          <p:cNvSpPr txBox="1"/>
          <p:nvPr/>
        </p:nvSpPr>
        <p:spPr>
          <a:xfrm>
            <a:off x="5903880" y="6079999"/>
            <a:ext cx="1675075" cy="338554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ea"/>
              </a:rPr>
              <a:t>OCell</a:t>
            </a:r>
            <a:r>
              <a:rPr lang="ja-JP" altLang="en-US" sz="1600" dirty="0">
                <a:latin typeface="+mn-ea"/>
              </a:rPr>
              <a:t>中心凸</a:t>
            </a:r>
            <a:endParaRPr lang="en-US" sz="1600" dirty="0">
              <a:latin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DC62A-AEDA-4DDD-8F17-5D6FD1BFD4E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9809" y="1042487"/>
            <a:ext cx="2615184" cy="1711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749A07-5BF9-46F4-9F20-2121BA2D49A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1037" y="3023791"/>
            <a:ext cx="2615184" cy="1613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C7230F-BD55-421C-8900-DA02479ACD5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369" y="3023791"/>
            <a:ext cx="2651760" cy="16276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59C761-7B34-4C9F-A152-62C84DDEC4C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141" y="1042487"/>
            <a:ext cx="2651760" cy="1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0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C37D04-888A-4BB0-A466-E289D666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5734" y="6460110"/>
            <a:ext cx="2743200" cy="365125"/>
          </a:xfrm>
        </p:spPr>
        <p:txBody>
          <a:bodyPr/>
          <a:lstStyle/>
          <a:p>
            <a:fld id="{A86EE608-2122-4861-A0F6-4B0F9BC80AE4}" type="slidenum">
              <a:rPr lang="ja-JP" altLang="en-US" smtClean="0"/>
              <a:pPr/>
              <a:t>29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92A92-CBD1-4CC2-BB5F-ADEB26D7A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CHN Market | LENS Mura | ITU-R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D4D387-D5E3-4985-B52E-8ACF027BCEAC}"/>
              </a:ext>
            </a:extLst>
          </p:cNvPr>
          <p:cNvGraphicFramePr>
            <a:graphicFrameLocks noGrp="1"/>
          </p:cNvGraphicFramePr>
          <p:nvPr/>
        </p:nvGraphicFramePr>
        <p:xfrm>
          <a:off x="0" y="710428"/>
          <a:ext cx="12199759" cy="5588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655">
                  <a:extLst>
                    <a:ext uri="{9D8B030D-6E8A-4147-A177-3AD203B41FA5}">
                      <a16:colId xmlns:a16="http://schemas.microsoft.com/office/drawing/2014/main" val="1904621006"/>
                    </a:ext>
                  </a:extLst>
                </a:gridCol>
                <a:gridCol w="2779776">
                  <a:extLst>
                    <a:ext uri="{9D8B030D-6E8A-4147-A177-3AD203B41FA5}">
                      <a16:colId xmlns:a16="http://schemas.microsoft.com/office/drawing/2014/main" val="4166194954"/>
                    </a:ext>
                  </a:extLst>
                </a:gridCol>
                <a:gridCol w="2779776">
                  <a:extLst>
                    <a:ext uri="{9D8B030D-6E8A-4147-A177-3AD203B41FA5}">
                      <a16:colId xmlns:a16="http://schemas.microsoft.com/office/drawing/2014/main" val="804483246"/>
                    </a:ext>
                  </a:extLst>
                </a:gridCol>
                <a:gridCol w="2779776">
                  <a:extLst>
                    <a:ext uri="{9D8B030D-6E8A-4147-A177-3AD203B41FA5}">
                      <a16:colId xmlns:a16="http://schemas.microsoft.com/office/drawing/2014/main" val="2731370412"/>
                    </a:ext>
                  </a:extLst>
                </a:gridCol>
                <a:gridCol w="2779776">
                  <a:extLst>
                    <a:ext uri="{9D8B030D-6E8A-4147-A177-3AD203B41FA5}">
                      <a16:colId xmlns:a16="http://schemas.microsoft.com/office/drawing/2014/main" val="1535935892"/>
                    </a:ext>
                  </a:extLst>
                </a:gridCol>
              </a:tblGrid>
              <a:tr h="40104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Room Temp.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121744"/>
                  </a:ext>
                </a:extLst>
              </a:tr>
              <a:tr h="184527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Ser.</a:t>
                      </a:r>
                    </a:p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1505498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409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ITU-R=4.0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ITU-R=4.0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ITU-R=4.0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ITU-R=4.0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768941"/>
                  </a:ext>
                </a:extLst>
              </a:tr>
              <a:tr h="229061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Extra Op.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eiryo UI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eiryo UI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n.a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65087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4032C5F-AEEB-486F-8674-9B89BDE4E5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059" y="1428182"/>
            <a:ext cx="2437853" cy="1645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CF6CA-119F-446F-B893-318FB948B8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801" y="1428181"/>
            <a:ext cx="2608150" cy="1645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E5E8F8-69A7-4116-B949-E8B4FFD2AF0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3477" y="1428181"/>
            <a:ext cx="2654520" cy="1645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D11B27-73EA-4B66-A775-021033C6FCC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334" y="1428182"/>
            <a:ext cx="2465832" cy="1645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C780DD-D2C3-4723-A6F2-25D5C029A388}"/>
              </a:ext>
            </a:extLst>
          </p:cNvPr>
          <p:cNvSpPr txBox="1"/>
          <p:nvPr/>
        </p:nvSpPr>
        <p:spPr>
          <a:xfrm>
            <a:off x="2886544" y="6490824"/>
            <a:ext cx="6418912" cy="369332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pushed OCell Center, LENS Mura doesn’t change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FF2FE0B-B624-46CD-B8C7-E430136E95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89" b="89416" l="7921" r="97030">
                        <a14:foregroundMark x1="49505" y1="10584" x2="50495" y2="24818"/>
                        <a14:foregroundMark x1="56436" y1="34672" x2="12871" y2="36131"/>
                        <a14:foregroundMark x1="88119" y1="80657" x2="97030" y2="89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980769" y="4184026"/>
            <a:ext cx="521437" cy="14122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2F1110C-A05C-4D6D-98D7-ADD837E0169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89" b="89416" l="7921" r="97030">
                        <a14:foregroundMark x1="49505" y1="10584" x2="50495" y2="24818"/>
                        <a14:foregroundMark x1="56436" y1="34672" x2="12871" y2="36131"/>
                        <a14:foregroundMark x1="88119" y1="80657" x2="97030" y2="89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91908" y="4184026"/>
            <a:ext cx="521437" cy="141228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74936AE-4739-4B1A-90DA-9AF75A19172F}"/>
              </a:ext>
            </a:extLst>
          </p:cNvPr>
          <p:cNvSpPr/>
          <p:nvPr/>
        </p:nvSpPr>
        <p:spPr>
          <a:xfrm rot="16200000">
            <a:off x="8072646" y="4225065"/>
            <a:ext cx="184727" cy="119032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2538E49E-89E5-4EB6-837E-C637864FFC13}"/>
              </a:ext>
            </a:extLst>
          </p:cNvPr>
          <p:cNvSpPr txBox="1"/>
          <p:nvPr/>
        </p:nvSpPr>
        <p:spPr>
          <a:xfrm>
            <a:off x="6752946" y="5812552"/>
            <a:ext cx="2560400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Face 2 Upward,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Twist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3x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F28513-877C-4E8C-9681-F0E3F87F4E3B}"/>
              </a:ext>
            </a:extLst>
          </p:cNvPr>
          <p:cNvGrpSpPr/>
          <p:nvPr/>
        </p:nvGrpSpPr>
        <p:grpSpPr>
          <a:xfrm rot="21179887">
            <a:off x="4600397" y="4331420"/>
            <a:ext cx="461817" cy="1393527"/>
            <a:chOff x="1440873" y="4239491"/>
            <a:chExt cx="461817" cy="139352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C68409-82E2-402D-97B1-28411D4D48B2}"/>
                </a:ext>
              </a:extLst>
            </p:cNvPr>
            <p:cNvSpPr/>
            <p:nvPr/>
          </p:nvSpPr>
          <p:spPr>
            <a:xfrm>
              <a:off x="1579418" y="4239491"/>
              <a:ext cx="184727" cy="119032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4543933-E128-43BE-971E-1CDFA1D75EE1}"/>
                </a:ext>
              </a:extLst>
            </p:cNvPr>
            <p:cNvCxnSpPr>
              <a:stCxn id="5" idx="2"/>
            </p:cNvCxnSpPr>
            <p:nvPr/>
          </p:nvCxnSpPr>
          <p:spPr>
            <a:xfrm flipH="1">
              <a:off x="1440873" y="5429818"/>
              <a:ext cx="230909" cy="20320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002936D-EF1C-4382-AB40-76AC86D2F011}"/>
                </a:ext>
              </a:extLst>
            </p:cNvPr>
            <p:cNvCxnSpPr>
              <a:cxnSpLocks/>
            </p:cNvCxnSpPr>
            <p:nvPr/>
          </p:nvCxnSpPr>
          <p:spPr>
            <a:xfrm>
              <a:off x="1671781" y="5429818"/>
              <a:ext cx="230909" cy="20320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Arrow: Left 16">
            <a:extLst>
              <a:ext uri="{FF2B5EF4-FFF2-40B4-BE49-F238E27FC236}">
                <a16:creationId xmlns:a16="http://schemas.microsoft.com/office/drawing/2014/main" id="{A8370D04-967D-43ED-B0C4-1C202C7C1CE4}"/>
              </a:ext>
            </a:extLst>
          </p:cNvPr>
          <p:cNvSpPr/>
          <p:nvPr/>
        </p:nvSpPr>
        <p:spPr>
          <a:xfrm>
            <a:off x="4986558" y="4610364"/>
            <a:ext cx="435603" cy="207990"/>
          </a:xfrm>
          <a:custGeom>
            <a:avLst/>
            <a:gdLst>
              <a:gd name="connsiteX0" fmla="*/ 0 w 435603"/>
              <a:gd name="connsiteY0" fmla="*/ 103995 h 207990"/>
              <a:gd name="connsiteX1" fmla="*/ 103995 w 435603"/>
              <a:gd name="connsiteY1" fmla="*/ 0 h 207990"/>
              <a:gd name="connsiteX2" fmla="*/ 103995 w 435603"/>
              <a:gd name="connsiteY2" fmla="*/ 51998 h 207990"/>
              <a:gd name="connsiteX3" fmla="*/ 435603 w 435603"/>
              <a:gd name="connsiteY3" fmla="*/ 51998 h 207990"/>
              <a:gd name="connsiteX4" fmla="*/ 435603 w 435603"/>
              <a:gd name="connsiteY4" fmla="*/ 155993 h 207990"/>
              <a:gd name="connsiteX5" fmla="*/ 103995 w 435603"/>
              <a:gd name="connsiteY5" fmla="*/ 155993 h 207990"/>
              <a:gd name="connsiteX6" fmla="*/ 103995 w 435603"/>
              <a:gd name="connsiteY6" fmla="*/ 207990 h 207990"/>
              <a:gd name="connsiteX7" fmla="*/ 0 w 435603"/>
              <a:gd name="connsiteY7" fmla="*/ 103995 h 20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5603" h="207990" fill="none" extrusionOk="0">
                <a:moveTo>
                  <a:pt x="0" y="103995"/>
                </a:moveTo>
                <a:cubicBezTo>
                  <a:pt x="18959" y="67688"/>
                  <a:pt x="64911" y="46087"/>
                  <a:pt x="103995" y="0"/>
                </a:cubicBezTo>
                <a:cubicBezTo>
                  <a:pt x="109198" y="20855"/>
                  <a:pt x="103004" y="26804"/>
                  <a:pt x="103995" y="51998"/>
                </a:cubicBezTo>
                <a:cubicBezTo>
                  <a:pt x="219249" y="36612"/>
                  <a:pt x="328733" y="56686"/>
                  <a:pt x="435603" y="51998"/>
                </a:cubicBezTo>
                <a:cubicBezTo>
                  <a:pt x="443387" y="103184"/>
                  <a:pt x="434590" y="133594"/>
                  <a:pt x="435603" y="155993"/>
                </a:cubicBezTo>
                <a:cubicBezTo>
                  <a:pt x="334492" y="180449"/>
                  <a:pt x="210924" y="137211"/>
                  <a:pt x="103995" y="155993"/>
                </a:cubicBezTo>
                <a:cubicBezTo>
                  <a:pt x="109883" y="172457"/>
                  <a:pt x="100009" y="184533"/>
                  <a:pt x="103995" y="207990"/>
                </a:cubicBezTo>
                <a:cubicBezTo>
                  <a:pt x="71640" y="189885"/>
                  <a:pt x="41216" y="121949"/>
                  <a:pt x="0" y="103995"/>
                </a:cubicBezTo>
                <a:close/>
              </a:path>
              <a:path w="435603" h="207990" stroke="0" extrusionOk="0">
                <a:moveTo>
                  <a:pt x="0" y="103995"/>
                </a:moveTo>
                <a:cubicBezTo>
                  <a:pt x="29461" y="70945"/>
                  <a:pt x="65219" y="39927"/>
                  <a:pt x="103995" y="0"/>
                </a:cubicBezTo>
                <a:cubicBezTo>
                  <a:pt x="108100" y="17984"/>
                  <a:pt x="101605" y="35968"/>
                  <a:pt x="103995" y="51998"/>
                </a:cubicBezTo>
                <a:cubicBezTo>
                  <a:pt x="176876" y="35132"/>
                  <a:pt x="303740" y="59993"/>
                  <a:pt x="435603" y="51998"/>
                </a:cubicBezTo>
                <a:cubicBezTo>
                  <a:pt x="438971" y="82395"/>
                  <a:pt x="429429" y="115979"/>
                  <a:pt x="435603" y="155993"/>
                </a:cubicBezTo>
                <a:cubicBezTo>
                  <a:pt x="362599" y="193563"/>
                  <a:pt x="193255" y="125286"/>
                  <a:pt x="103995" y="155993"/>
                </a:cubicBezTo>
                <a:cubicBezTo>
                  <a:pt x="109690" y="171435"/>
                  <a:pt x="101043" y="188481"/>
                  <a:pt x="103995" y="207990"/>
                </a:cubicBezTo>
                <a:cubicBezTo>
                  <a:pt x="45383" y="164397"/>
                  <a:pt x="54386" y="149767"/>
                  <a:pt x="0" y="10399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428120822">
                  <a:prstGeom prst="lef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DD0DA1-3FA3-4395-92EE-F6E016A9057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518" l="3175" r="96825">
                        <a14:foregroundMark x1="49206" y1="0" x2="51587" y2="17376"/>
                        <a14:foregroundMark x1="97619" y1="28723" x2="85317" y2="47163"/>
                        <a14:foregroundMark x1="4762" y1="58156" x2="54365" y2="93972"/>
                        <a14:foregroundMark x1="54365" y1="93972" x2="65079" y2="97872"/>
                        <a14:foregroundMark x1="8730" y1="59574" x2="3175" y2="57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846" y="4131924"/>
            <a:ext cx="274320" cy="3069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4C8188-C463-4D8F-A7B7-B046B532210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518" l="3175" r="96825">
                        <a14:foregroundMark x1="49206" y1="0" x2="51587" y2="17376"/>
                        <a14:foregroundMark x1="97619" y1="28723" x2="85317" y2="47163"/>
                        <a14:foregroundMark x1="4762" y1="58156" x2="54365" y2="93972"/>
                        <a14:foregroundMark x1="54365" y1="93972" x2="65079" y2="97872"/>
                        <a14:foregroundMark x1="8730" y1="59574" x2="3175" y2="57092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008571" y="4783281"/>
            <a:ext cx="274320" cy="30697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08BC0D4-F906-4F1F-B4A6-D81BE51B23C3}"/>
              </a:ext>
            </a:extLst>
          </p:cNvPr>
          <p:cNvSpPr txBox="1"/>
          <p:nvPr/>
        </p:nvSpPr>
        <p:spPr>
          <a:xfrm>
            <a:off x="4128655" y="5823953"/>
            <a:ext cx="2425382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Face 2 Center,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3x</a:t>
            </a:r>
          </a:p>
        </p:txBody>
      </p:sp>
      <p:sp>
        <p:nvSpPr>
          <p:cNvPr id="1032" name="Arrow: Down 1031">
            <a:extLst>
              <a:ext uri="{FF2B5EF4-FFF2-40B4-BE49-F238E27FC236}">
                <a16:creationId xmlns:a16="http://schemas.microsoft.com/office/drawing/2014/main" id="{DA21E9D3-9211-44C0-AF37-4ADFE10D4E94}"/>
              </a:ext>
            </a:extLst>
          </p:cNvPr>
          <p:cNvSpPr/>
          <p:nvPr/>
        </p:nvSpPr>
        <p:spPr>
          <a:xfrm>
            <a:off x="7758544" y="4429665"/>
            <a:ext cx="225538" cy="274320"/>
          </a:xfrm>
          <a:custGeom>
            <a:avLst/>
            <a:gdLst>
              <a:gd name="connsiteX0" fmla="*/ 0 w 225538"/>
              <a:gd name="connsiteY0" fmla="*/ 161551 h 274320"/>
              <a:gd name="connsiteX1" fmla="*/ 56385 w 225538"/>
              <a:gd name="connsiteY1" fmla="*/ 161551 h 274320"/>
              <a:gd name="connsiteX2" fmla="*/ 56385 w 225538"/>
              <a:gd name="connsiteY2" fmla="*/ 0 h 274320"/>
              <a:gd name="connsiteX3" fmla="*/ 169154 w 225538"/>
              <a:gd name="connsiteY3" fmla="*/ 0 h 274320"/>
              <a:gd name="connsiteX4" fmla="*/ 169154 w 225538"/>
              <a:gd name="connsiteY4" fmla="*/ 161551 h 274320"/>
              <a:gd name="connsiteX5" fmla="*/ 225538 w 225538"/>
              <a:gd name="connsiteY5" fmla="*/ 161551 h 274320"/>
              <a:gd name="connsiteX6" fmla="*/ 112769 w 225538"/>
              <a:gd name="connsiteY6" fmla="*/ 274320 h 274320"/>
              <a:gd name="connsiteX7" fmla="*/ 0 w 225538"/>
              <a:gd name="connsiteY7" fmla="*/ 161551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538" h="274320" fill="none" extrusionOk="0">
                <a:moveTo>
                  <a:pt x="0" y="161551"/>
                </a:moveTo>
                <a:cubicBezTo>
                  <a:pt x="12363" y="158421"/>
                  <a:pt x="42509" y="167016"/>
                  <a:pt x="56385" y="161551"/>
                </a:cubicBezTo>
                <a:cubicBezTo>
                  <a:pt x="54915" y="109832"/>
                  <a:pt x="65600" y="35541"/>
                  <a:pt x="56385" y="0"/>
                </a:cubicBezTo>
                <a:cubicBezTo>
                  <a:pt x="96967" y="-10438"/>
                  <a:pt x="113544" y="12178"/>
                  <a:pt x="169154" y="0"/>
                </a:cubicBezTo>
                <a:cubicBezTo>
                  <a:pt x="182970" y="58345"/>
                  <a:pt x="169107" y="108162"/>
                  <a:pt x="169154" y="161551"/>
                </a:cubicBezTo>
                <a:cubicBezTo>
                  <a:pt x="186021" y="158941"/>
                  <a:pt x="210311" y="167296"/>
                  <a:pt x="225538" y="161551"/>
                </a:cubicBezTo>
                <a:cubicBezTo>
                  <a:pt x="174134" y="215714"/>
                  <a:pt x="152864" y="231234"/>
                  <a:pt x="112769" y="274320"/>
                </a:cubicBezTo>
                <a:cubicBezTo>
                  <a:pt x="66417" y="245885"/>
                  <a:pt x="31929" y="176532"/>
                  <a:pt x="0" y="161551"/>
                </a:cubicBezTo>
                <a:close/>
              </a:path>
              <a:path w="225538" h="274320" stroke="0" extrusionOk="0">
                <a:moveTo>
                  <a:pt x="0" y="161551"/>
                </a:moveTo>
                <a:cubicBezTo>
                  <a:pt x="12260" y="160098"/>
                  <a:pt x="30224" y="166886"/>
                  <a:pt x="56385" y="161551"/>
                </a:cubicBezTo>
                <a:cubicBezTo>
                  <a:pt x="39774" y="83454"/>
                  <a:pt x="60785" y="66481"/>
                  <a:pt x="56385" y="0"/>
                </a:cubicBezTo>
                <a:cubicBezTo>
                  <a:pt x="98079" y="-13292"/>
                  <a:pt x="127865" y="9977"/>
                  <a:pt x="169154" y="0"/>
                </a:cubicBezTo>
                <a:cubicBezTo>
                  <a:pt x="188396" y="70105"/>
                  <a:pt x="166006" y="87330"/>
                  <a:pt x="169154" y="161551"/>
                </a:cubicBezTo>
                <a:cubicBezTo>
                  <a:pt x="194819" y="161225"/>
                  <a:pt x="203210" y="161769"/>
                  <a:pt x="225538" y="161551"/>
                </a:cubicBezTo>
                <a:cubicBezTo>
                  <a:pt x="202957" y="189661"/>
                  <a:pt x="143800" y="216435"/>
                  <a:pt x="112769" y="274320"/>
                </a:cubicBezTo>
                <a:cubicBezTo>
                  <a:pt x="77241" y="248288"/>
                  <a:pt x="56589" y="211078"/>
                  <a:pt x="0" y="161551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774448060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398EBD37-8D9F-4C2F-89C5-4C55867BD6F4}"/>
              </a:ext>
            </a:extLst>
          </p:cNvPr>
          <p:cNvSpPr/>
          <p:nvPr/>
        </p:nvSpPr>
        <p:spPr>
          <a:xfrm>
            <a:off x="8052226" y="4429665"/>
            <a:ext cx="225538" cy="274320"/>
          </a:xfrm>
          <a:custGeom>
            <a:avLst/>
            <a:gdLst>
              <a:gd name="connsiteX0" fmla="*/ 0 w 225538"/>
              <a:gd name="connsiteY0" fmla="*/ 161551 h 274320"/>
              <a:gd name="connsiteX1" fmla="*/ 56385 w 225538"/>
              <a:gd name="connsiteY1" fmla="*/ 161551 h 274320"/>
              <a:gd name="connsiteX2" fmla="*/ 56385 w 225538"/>
              <a:gd name="connsiteY2" fmla="*/ 0 h 274320"/>
              <a:gd name="connsiteX3" fmla="*/ 169154 w 225538"/>
              <a:gd name="connsiteY3" fmla="*/ 0 h 274320"/>
              <a:gd name="connsiteX4" fmla="*/ 169154 w 225538"/>
              <a:gd name="connsiteY4" fmla="*/ 161551 h 274320"/>
              <a:gd name="connsiteX5" fmla="*/ 225538 w 225538"/>
              <a:gd name="connsiteY5" fmla="*/ 161551 h 274320"/>
              <a:gd name="connsiteX6" fmla="*/ 112769 w 225538"/>
              <a:gd name="connsiteY6" fmla="*/ 274320 h 274320"/>
              <a:gd name="connsiteX7" fmla="*/ 0 w 225538"/>
              <a:gd name="connsiteY7" fmla="*/ 161551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538" h="274320" fill="none" extrusionOk="0">
                <a:moveTo>
                  <a:pt x="0" y="161551"/>
                </a:moveTo>
                <a:cubicBezTo>
                  <a:pt x="12749" y="155355"/>
                  <a:pt x="31597" y="165283"/>
                  <a:pt x="56385" y="161551"/>
                </a:cubicBezTo>
                <a:cubicBezTo>
                  <a:pt x="51786" y="99242"/>
                  <a:pt x="59869" y="39133"/>
                  <a:pt x="56385" y="0"/>
                </a:cubicBezTo>
                <a:cubicBezTo>
                  <a:pt x="104480" y="-7215"/>
                  <a:pt x="139905" y="10561"/>
                  <a:pt x="169154" y="0"/>
                </a:cubicBezTo>
                <a:cubicBezTo>
                  <a:pt x="170636" y="35236"/>
                  <a:pt x="163082" y="84717"/>
                  <a:pt x="169154" y="161551"/>
                </a:cubicBezTo>
                <a:cubicBezTo>
                  <a:pt x="191939" y="156904"/>
                  <a:pt x="211360" y="166735"/>
                  <a:pt x="225538" y="161551"/>
                </a:cubicBezTo>
                <a:cubicBezTo>
                  <a:pt x="189029" y="210162"/>
                  <a:pt x="150528" y="221465"/>
                  <a:pt x="112769" y="274320"/>
                </a:cubicBezTo>
                <a:cubicBezTo>
                  <a:pt x="57259" y="243189"/>
                  <a:pt x="47975" y="204722"/>
                  <a:pt x="0" y="161551"/>
                </a:cubicBezTo>
                <a:close/>
              </a:path>
              <a:path w="225538" h="274320" stroke="0" extrusionOk="0">
                <a:moveTo>
                  <a:pt x="0" y="161551"/>
                </a:moveTo>
                <a:cubicBezTo>
                  <a:pt x="27841" y="155061"/>
                  <a:pt x="34498" y="161925"/>
                  <a:pt x="56385" y="161551"/>
                </a:cubicBezTo>
                <a:cubicBezTo>
                  <a:pt x="51331" y="110645"/>
                  <a:pt x="60955" y="47951"/>
                  <a:pt x="56385" y="0"/>
                </a:cubicBezTo>
                <a:cubicBezTo>
                  <a:pt x="83044" y="-2939"/>
                  <a:pt x="132476" y="2093"/>
                  <a:pt x="169154" y="0"/>
                </a:cubicBezTo>
                <a:cubicBezTo>
                  <a:pt x="177210" y="65092"/>
                  <a:pt x="150391" y="107398"/>
                  <a:pt x="169154" y="161551"/>
                </a:cubicBezTo>
                <a:cubicBezTo>
                  <a:pt x="180579" y="155185"/>
                  <a:pt x="210219" y="165577"/>
                  <a:pt x="225538" y="161551"/>
                </a:cubicBezTo>
                <a:cubicBezTo>
                  <a:pt x="199480" y="212413"/>
                  <a:pt x="139552" y="231785"/>
                  <a:pt x="112769" y="274320"/>
                </a:cubicBezTo>
                <a:cubicBezTo>
                  <a:pt x="50288" y="226299"/>
                  <a:pt x="55486" y="191000"/>
                  <a:pt x="0" y="161551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708241611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CF694EA8-95DA-48C4-9546-486C91FA8934}"/>
              </a:ext>
            </a:extLst>
          </p:cNvPr>
          <p:cNvSpPr/>
          <p:nvPr/>
        </p:nvSpPr>
        <p:spPr>
          <a:xfrm>
            <a:off x="8342165" y="4429665"/>
            <a:ext cx="225538" cy="274320"/>
          </a:xfrm>
          <a:custGeom>
            <a:avLst/>
            <a:gdLst>
              <a:gd name="connsiteX0" fmla="*/ 0 w 225538"/>
              <a:gd name="connsiteY0" fmla="*/ 161551 h 274320"/>
              <a:gd name="connsiteX1" fmla="*/ 56385 w 225538"/>
              <a:gd name="connsiteY1" fmla="*/ 161551 h 274320"/>
              <a:gd name="connsiteX2" fmla="*/ 56385 w 225538"/>
              <a:gd name="connsiteY2" fmla="*/ 0 h 274320"/>
              <a:gd name="connsiteX3" fmla="*/ 169154 w 225538"/>
              <a:gd name="connsiteY3" fmla="*/ 0 h 274320"/>
              <a:gd name="connsiteX4" fmla="*/ 169154 w 225538"/>
              <a:gd name="connsiteY4" fmla="*/ 161551 h 274320"/>
              <a:gd name="connsiteX5" fmla="*/ 225538 w 225538"/>
              <a:gd name="connsiteY5" fmla="*/ 161551 h 274320"/>
              <a:gd name="connsiteX6" fmla="*/ 112769 w 225538"/>
              <a:gd name="connsiteY6" fmla="*/ 274320 h 274320"/>
              <a:gd name="connsiteX7" fmla="*/ 0 w 225538"/>
              <a:gd name="connsiteY7" fmla="*/ 161551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538" h="274320" fill="none" extrusionOk="0">
                <a:moveTo>
                  <a:pt x="0" y="161551"/>
                </a:moveTo>
                <a:cubicBezTo>
                  <a:pt x="12130" y="158248"/>
                  <a:pt x="32337" y="167989"/>
                  <a:pt x="56385" y="161551"/>
                </a:cubicBezTo>
                <a:cubicBezTo>
                  <a:pt x="46420" y="103447"/>
                  <a:pt x="64956" y="52421"/>
                  <a:pt x="56385" y="0"/>
                </a:cubicBezTo>
                <a:cubicBezTo>
                  <a:pt x="111968" y="-4591"/>
                  <a:pt x="139926" y="10899"/>
                  <a:pt x="169154" y="0"/>
                </a:cubicBezTo>
                <a:cubicBezTo>
                  <a:pt x="174344" y="61675"/>
                  <a:pt x="169030" y="121974"/>
                  <a:pt x="169154" y="161551"/>
                </a:cubicBezTo>
                <a:cubicBezTo>
                  <a:pt x="183882" y="157619"/>
                  <a:pt x="211963" y="162842"/>
                  <a:pt x="225538" y="161551"/>
                </a:cubicBezTo>
                <a:cubicBezTo>
                  <a:pt x="201097" y="187354"/>
                  <a:pt x="157263" y="227886"/>
                  <a:pt x="112769" y="274320"/>
                </a:cubicBezTo>
                <a:cubicBezTo>
                  <a:pt x="52932" y="226085"/>
                  <a:pt x="61682" y="197664"/>
                  <a:pt x="0" y="161551"/>
                </a:cubicBezTo>
                <a:close/>
              </a:path>
              <a:path w="225538" h="274320" stroke="0" extrusionOk="0">
                <a:moveTo>
                  <a:pt x="0" y="161551"/>
                </a:moveTo>
                <a:cubicBezTo>
                  <a:pt x="12974" y="160421"/>
                  <a:pt x="32588" y="164658"/>
                  <a:pt x="56385" y="161551"/>
                </a:cubicBezTo>
                <a:cubicBezTo>
                  <a:pt x="41734" y="111072"/>
                  <a:pt x="56733" y="72795"/>
                  <a:pt x="56385" y="0"/>
                </a:cubicBezTo>
                <a:cubicBezTo>
                  <a:pt x="84621" y="-10778"/>
                  <a:pt x="118143" y="8328"/>
                  <a:pt x="169154" y="0"/>
                </a:cubicBezTo>
                <a:cubicBezTo>
                  <a:pt x="175139" y="65526"/>
                  <a:pt x="160239" y="94579"/>
                  <a:pt x="169154" y="161551"/>
                </a:cubicBezTo>
                <a:cubicBezTo>
                  <a:pt x="183963" y="157613"/>
                  <a:pt x="212457" y="163943"/>
                  <a:pt x="225538" y="161551"/>
                </a:cubicBezTo>
                <a:cubicBezTo>
                  <a:pt x="194177" y="217633"/>
                  <a:pt x="144465" y="223815"/>
                  <a:pt x="112769" y="274320"/>
                </a:cubicBezTo>
                <a:cubicBezTo>
                  <a:pt x="76072" y="250302"/>
                  <a:pt x="55605" y="200646"/>
                  <a:pt x="0" y="161551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157361708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CEFB4-42BB-4B34-AF90-C1E91A8E3914}"/>
              </a:ext>
            </a:extLst>
          </p:cNvPr>
          <p:cNvSpPr txBox="1"/>
          <p:nvPr/>
        </p:nvSpPr>
        <p:spPr>
          <a:xfrm>
            <a:off x="4047866" y="4395614"/>
            <a:ext cx="741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Hold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8AF54B-66D0-4913-BF8A-913AE841A3CA}"/>
              </a:ext>
            </a:extLst>
          </p:cNvPr>
          <p:cNvSpPr txBox="1"/>
          <p:nvPr/>
        </p:nvSpPr>
        <p:spPr>
          <a:xfrm>
            <a:off x="5052196" y="5065604"/>
            <a:ext cx="741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1451227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7B60FF-D649-4053-A3EB-5196252B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376AC8-54B3-477A-ADA2-F1EC86E0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61945-7D0D-4855-AE7C-D537DE63C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0" y="691594"/>
            <a:ext cx="10280073" cy="57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7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65BDEFB-2691-4313-B435-4FAE13594A03}"/>
              </a:ext>
            </a:extLst>
          </p:cNvPr>
          <p:cNvGraphicFramePr>
            <a:graphicFrameLocks noGrp="1"/>
          </p:cNvGraphicFramePr>
          <p:nvPr/>
        </p:nvGraphicFramePr>
        <p:xfrm>
          <a:off x="27432" y="701378"/>
          <a:ext cx="12152376" cy="4803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968">
                  <a:extLst>
                    <a:ext uri="{9D8B030D-6E8A-4147-A177-3AD203B41FA5}">
                      <a16:colId xmlns:a16="http://schemas.microsoft.com/office/drawing/2014/main" val="3688245210"/>
                    </a:ext>
                  </a:extLst>
                </a:gridCol>
                <a:gridCol w="2816352">
                  <a:extLst>
                    <a:ext uri="{9D8B030D-6E8A-4147-A177-3AD203B41FA5}">
                      <a16:colId xmlns:a16="http://schemas.microsoft.com/office/drawing/2014/main" val="1682601299"/>
                    </a:ext>
                  </a:extLst>
                </a:gridCol>
                <a:gridCol w="2816352">
                  <a:extLst>
                    <a:ext uri="{9D8B030D-6E8A-4147-A177-3AD203B41FA5}">
                      <a16:colId xmlns:a16="http://schemas.microsoft.com/office/drawing/2014/main" val="761574840"/>
                    </a:ext>
                  </a:extLst>
                </a:gridCol>
                <a:gridCol w="2816352">
                  <a:extLst>
                    <a:ext uri="{9D8B030D-6E8A-4147-A177-3AD203B41FA5}">
                      <a16:colId xmlns:a16="http://schemas.microsoft.com/office/drawing/2014/main" val="1411499548"/>
                    </a:ext>
                  </a:extLst>
                </a:gridCol>
                <a:gridCol w="2816352">
                  <a:extLst>
                    <a:ext uri="{9D8B030D-6E8A-4147-A177-3AD203B41FA5}">
                      <a16:colId xmlns:a16="http://schemas.microsoft.com/office/drawing/2014/main" val="436795021"/>
                    </a:ext>
                  </a:extLst>
                </a:gridCol>
              </a:tblGrid>
              <a:tr h="405046">
                <a:tc>
                  <a:txBody>
                    <a:bodyPr/>
                    <a:lstStyle/>
                    <a:p>
                      <a:r>
                        <a:rPr lang="en-US" sz="1600" dirty="0"/>
                        <a:t>MURA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1H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1H, </a:t>
                      </a:r>
                      <a:r>
                        <a:rPr lang="en-US" altLang="zh-CN" sz="1600" u="sng" dirty="0"/>
                        <a:t>After tap</a:t>
                      </a:r>
                      <a:r>
                        <a:rPr lang="en-US" altLang="zh-CN" sz="1600" u="none" dirty="0"/>
                        <a:t>, </a:t>
                      </a:r>
                      <a:r>
                        <a:rPr lang="en-US" altLang="zh-CN" sz="1600" dirty="0"/>
                        <a:t>0min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1H, </a:t>
                      </a:r>
                      <a:r>
                        <a:rPr lang="en-US" altLang="zh-CN" sz="1600" u="sng" dirty="0"/>
                        <a:t>After tap</a:t>
                      </a:r>
                      <a:r>
                        <a:rPr lang="en-US" altLang="zh-CN" sz="1600" u="none" dirty="0"/>
                        <a:t>, 2</a:t>
                      </a:r>
                      <a:r>
                        <a:rPr lang="en-US" altLang="zh-CN" sz="1600" dirty="0"/>
                        <a:t>min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6326"/>
                  </a:ext>
                </a:extLst>
              </a:tr>
              <a:tr h="2203704">
                <a:tc>
                  <a:txBody>
                    <a:bodyPr/>
                    <a:lstStyle/>
                    <a:p>
                      <a:r>
                        <a:rPr lang="en-US" sz="1600" dirty="0"/>
                        <a:t>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972672"/>
                  </a:ext>
                </a:extLst>
              </a:tr>
              <a:tr h="2194560">
                <a:tc>
                  <a:txBody>
                    <a:bodyPr/>
                    <a:lstStyle/>
                    <a:p>
                      <a:r>
                        <a:rPr lang="en-US" sz="1600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875440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F0FFDC5D-0012-4B73-90CA-C6645819D7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217" y="1155703"/>
            <a:ext cx="2743200" cy="1574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E6D19A-E27C-4DC7-B31B-213996968D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217" y="3374128"/>
            <a:ext cx="2743200" cy="15875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FCE5D5-1F2A-4CA4-88D4-50D5CBBC0D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703" y="1155703"/>
            <a:ext cx="2743200" cy="15651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A4B254-4F8A-463F-ACF1-D9BE5CC7AB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703" y="3374128"/>
            <a:ext cx="2743200" cy="15766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9BD9C6E1-6B83-4199-BCE5-2B22E8E24EF4}"/>
              </a:ext>
            </a:extLst>
          </p:cNvPr>
          <p:cNvSpPr txBox="1">
            <a:spLocks/>
          </p:cNvSpPr>
          <p:nvPr/>
        </p:nvSpPr>
        <p:spPr>
          <a:xfrm>
            <a:off x="12680" y="16504"/>
            <a:ext cx="10515600" cy="5897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AG65 SET | 50IRE | Mura ON/OFF</a:t>
            </a:r>
          </a:p>
        </p:txBody>
      </p:sp>
      <p:pic>
        <p:nvPicPr>
          <p:cNvPr id="12" name="图片 3">
            <a:extLst>
              <a:ext uri="{FF2B5EF4-FFF2-40B4-BE49-F238E27FC236}">
                <a16:creationId xmlns:a16="http://schemas.microsoft.com/office/drawing/2014/main" id="{85CA2ABF-7155-4EB0-BA75-632458B5CA9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6974" y="1155703"/>
            <a:ext cx="2743200" cy="1563329"/>
          </a:xfrm>
          <a:prstGeom prst="rect">
            <a:avLst/>
          </a:prstGeom>
        </p:spPr>
      </p:pic>
      <p:pic>
        <p:nvPicPr>
          <p:cNvPr id="13" name="图片 6">
            <a:extLst>
              <a:ext uri="{FF2B5EF4-FFF2-40B4-BE49-F238E27FC236}">
                <a16:creationId xmlns:a16="http://schemas.microsoft.com/office/drawing/2014/main" id="{88ABF4A5-1E33-4346-97F6-214D278C4C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0193" y="3374128"/>
            <a:ext cx="2743200" cy="1554855"/>
          </a:xfrm>
          <a:prstGeom prst="rect">
            <a:avLst/>
          </a:prstGeom>
        </p:spPr>
      </p:pic>
      <p:pic>
        <p:nvPicPr>
          <p:cNvPr id="14" name="图片 7">
            <a:extLst>
              <a:ext uri="{FF2B5EF4-FFF2-40B4-BE49-F238E27FC236}">
                <a16:creationId xmlns:a16="http://schemas.microsoft.com/office/drawing/2014/main" id="{9F9B4FEF-E222-4634-8B8F-5D8978FCBF2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3936" y="1155703"/>
            <a:ext cx="2743200" cy="1575345"/>
          </a:xfrm>
          <a:prstGeom prst="rect">
            <a:avLst/>
          </a:prstGeom>
        </p:spPr>
      </p:pic>
      <p:pic>
        <p:nvPicPr>
          <p:cNvPr id="15" name="图片 9">
            <a:extLst>
              <a:ext uri="{FF2B5EF4-FFF2-40B4-BE49-F238E27FC236}">
                <a16:creationId xmlns:a16="http://schemas.microsoft.com/office/drawing/2014/main" id="{B6699351-B85C-4F8C-83FB-30CA59EB1EF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5734" y="3374128"/>
            <a:ext cx="2743200" cy="15735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235E83-2FB8-49D2-87C3-14E9B69181FD}"/>
              </a:ext>
            </a:extLst>
          </p:cNvPr>
          <p:cNvSpPr txBox="1"/>
          <p:nvPr/>
        </p:nvSpPr>
        <p:spPr>
          <a:xfrm>
            <a:off x="1709929" y="4989061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ITU-R=</a:t>
            </a:r>
            <a:r>
              <a:rPr lang="en-US" dirty="0">
                <a:solidFill>
                  <a:srgbClr val="FF0000"/>
                </a:solidFill>
              </a:rPr>
              <a:t>3.5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5F3FCB-57B7-4DA7-A2B8-21875DF31C53}"/>
              </a:ext>
            </a:extLst>
          </p:cNvPr>
          <p:cNvSpPr txBox="1"/>
          <p:nvPr/>
        </p:nvSpPr>
        <p:spPr>
          <a:xfrm>
            <a:off x="4511528" y="4989061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ITU-R=</a:t>
            </a:r>
            <a:r>
              <a:rPr lang="en-US" dirty="0">
                <a:solidFill>
                  <a:srgbClr val="FF0000"/>
                </a:solidFill>
              </a:rPr>
              <a:t>3.5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CCDC0A-1133-4C7F-90B8-B6747741D2F3}"/>
              </a:ext>
            </a:extLst>
          </p:cNvPr>
          <p:cNvSpPr txBox="1"/>
          <p:nvPr/>
        </p:nvSpPr>
        <p:spPr>
          <a:xfrm>
            <a:off x="7313127" y="4989061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ITU-R=5.0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6A34E5-27F8-42A7-9E7E-623838A63D04}"/>
              </a:ext>
            </a:extLst>
          </p:cNvPr>
          <p:cNvSpPr txBox="1"/>
          <p:nvPr/>
        </p:nvSpPr>
        <p:spPr>
          <a:xfrm>
            <a:off x="9902952" y="4989061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ITU-R=</a:t>
            </a:r>
            <a:r>
              <a:rPr lang="en-US" dirty="0">
                <a:solidFill>
                  <a:srgbClr val="FF0000"/>
                </a:solidFill>
              </a:rPr>
              <a:t>3.5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8E7E5-69E5-425B-95C0-EBB8FDC66F53}"/>
              </a:ext>
            </a:extLst>
          </p:cNvPr>
          <p:cNvSpPr txBox="1"/>
          <p:nvPr/>
        </p:nvSpPr>
        <p:spPr>
          <a:xfrm>
            <a:off x="1688357" y="2774864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ITU-R=4.0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47E645-FE42-4636-B4E8-9FC67F17BA33}"/>
              </a:ext>
            </a:extLst>
          </p:cNvPr>
          <p:cNvSpPr txBox="1"/>
          <p:nvPr/>
        </p:nvSpPr>
        <p:spPr>
          <a:xfrm>
            <a:off x="4489956" y="2744847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ITU-R=4.0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D158A6-3C43-4278-93A2-F5F3ECE4E589}"/>
              </a:ext>
            </a:extLst>
          </p:cNvPr>
          <p:cNvSpPr txBox="1"/>
          <p:nvPr/>
        </p:nvSpPr>
        <p:spPr>
          <a:xfrm>
            <a:off x="7291555" y="2744847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ITU-R=5.0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917D8F-01B8-4E6E-A631-85928C310BF0}"/>
              </a:ext>
            </a:extLst>
          </p:cNvPr>
          <p:cNvSpPr txBox="1"/>
          <p:nvPr/>
        </p:nvSpPr>
        <p:spPr>
          <a:xfrm>
            <a:off x="9881380" y="2744847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ITU-R=4.0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837151-2391-4529-9DE6-10448B3F244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742" y="48064"/>
            <a:ext cx="1123666" cy="9974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83EAB01-98AA-494D-B64C-201F5608FD1B}"/>
              </a:ext>
            </a:extLst>
          </p:cNvPr>
          <p:cNvSpPr txBox="1"/>
          <p:nvPr/>
        </p:nvSpPr>
        <p:spPr>
          <a:xfrm>
            <a:off x="8072079" y="53386"/>
            <a:ext cx="193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B/C tapping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CD0FD1-4261-4AD6-821E-024E1E2AFE1F}"/>
              </a:ext>
            </a:extLst>
          </p:cNvPr>
          <p:cNvSpPr txBox="1"/>
          <p:nvPr/>
        </p:nvSpPr>
        <p:spPr>
          <a:xfrm>
            <a:off x="751668" y="5614915"/>
            <a:ext cx="10887559" cy="698717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lang="en-US" altLang="ja-JP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suspected that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Mura correction data was corresponding with OD SSVE product line;</a:t>
            </a:r>
            <a:endParaRPr lang="en-US" altLang="ja-JP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lang="en-US" altLang="ja-JP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suspected that after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SSVE shipment, OD worsened due to transportation and vibration, Mura correction data became insufficient;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2DFE21-94E0-4CB6-AF03-3021EAB5134E}"/>
              </a:ext>
            </a:extLst>
          </p:cNvPr>
          <p:cNvSpPr/>
          <p:nvPr/>
        </p:nvSpPr>
        <p:spPr>
          <a:xfrm>
            <a:off x="8310621" y="591152"/>
            <a:ext cx="1009553" cy="504474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CB4FFC-C8C9-44E1-8D46-0BB1A351CE2E}"/>
              </a:ext>
            </a:extLst>
          </p:cNvPr>
          <p:cNvSpPr/>
          <p:nvPr/>
        </p:nvSpPr>
        <p:spPr>
          <a:xfrm>
            <a:off x="11067427" y="591152"/>
            <a:ext cx="1009553" cy="504474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6746208-4849-4BF9-A3F6-F7491A0DDD72}"/>
              </a:ext>
            </a:extLst>
          </p:cNvPr>
          <p:cNvCxnSpPr>
            <a:cxnSpLocks/>
            <a:stCxn id="3" idx="0"/>
            <a:endCxn id="27" idx="0"/>
          </p:cNvCxnSpPr>
          <p:nvPr/>
        </p:nvCxnSpPr>
        <p:spPr>
          <a:xfrm rot="5400000" flipH="1" flipV="1">
            <a:off x="10193801" y="-787251"/>
            <a:ext cx="12700" cy="27568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lus Sign 31">
            <a:extLst>
              <a:ext uri="{FF2B5EF4-FFF2-40B4-BE49-F238E27FC236}">
                <a16:creationId xmlns:a16="http://schemas.microsoft.com/office/drawing/2014/main" id="{1D2CD554-A77C-4808-BD92-4F75847055A3}"/>
              </a:ext>
            </a:extLst>
          </p:cNvPr>
          <p:cNvSpPr/>
          <p:nvPr/>
        </p:nvSpPr>
        <p:spPr>
          <a:xfrm>
            <a:off x="6374567" y="-26629"/>
            <a:ext cx="689674" cy="689674"/>
          </a:xfrm>
          <a:prstGeom prst="mathPlus">
            <a:avLst>
              <a:gd name="adj1" fmla="val 12284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739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D168C9-A274-4C54-95BC-B21EB8E10E68}"/>
              </a:ext>
            </a:extLst>
          </p:cNvPr>
          <p:cNvGraphicFramePr>
            <a:graphicFrameLocks noGrp="1"/>
          </p:cNvGraphicFramePr>
          <p:nvPr/>
        </p:nvGraphicFramePr>
        <p:xfrm>
          <a:off x="12681" y="679378"/>
          <a:ext cx="12179319" cy="5475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327">
                  <a:extLst>
                    <a:ext uri="{9D8B030D-6E8A-4147-A177-3AD203B41FA5}">
                      <a16:colId xmlns:a16="http://schemas.microsoft.com/office/drawing/2014/main" val="1761110865"/>
                    </a:ext>
                  </a:extLst>
                </a:gridCol>
                <a:gridCol w="3639312">
                  <a:extLst>
                    <a:ext uri="{9D8B030D-6E8A-4147-A177-3AD203B41FA5}">
                      <a16:colId xmlns:a16="http://schemas.microsoft.com/office/drawing/2014/main" val="1848132793"/>
                    </a:ext>
                  </a:extLst>
                </a:gridCol>
                <a:gridCol w="3639312">
                  <a:extLst>
                    <a:ext uri="{9D8B030D-6E8A-4147-A177-3AD203B41FA5}">
                      <a16:colId xmlns:a16="http://schemas.microsoft.com/office/drawing/2014/main" val="4085495290"/>
                    </a:ext>
                  </a:extLst>
                </a:gridCol>
                <a:gridCol w="3706368">
                  <a:extLst>
                    <a:ext uri="{9D8B030D-6E8A-4147-A177-3AD203B41FA5}">
                      <a16:colId xmlns:a16="http://schemas.microsoft.com/office/drawing/2014/main" val="1602112414"/>
                    </a:ext>
                  </a:extLst>
                </a:gridCol>
              </a:tblGrid>
              <a:tr h="4534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0H</a:t>
                      </a:r>
                      <a:r>
                        <a:rPr lang="en-US" sz="1600" dirty="0"/>
                        <a:t>(CST 10:45)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0.5H</a:t>
                      </a:r>
                      <a:r>
                        <a:rPr lang="en-US" sz="1600" dirty="0"/>
                        <a:t>(CST 11:15)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1H</a:t>
                      </a:r>
                      <a:r>
                        <a:rPr lang="en-US" sz="1600" dirty="0"/>
                        <a:t>(CST 11:45)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839619"/>
                  </a:ext>
                </a:extLst>
              </a:tr>
              <a:tr h="2502756">
                <a:tc>
                  <a:txBody>
                    <a:bodyPr/>
                    <a:lstStyle/>
                    <a:p>
                      <a:pPr algn="ctr"/>
                      <a:r>
                        <a:rPr lang="ja-JP" altLang="en-US" dirty="0">
                          <a:latin typeface="+mn-ea"/>
                          <a:ea typeface="+mn-ea"/>
                        </a:rPr>
                        <a:t>指摘品</a:t>
                      </a:r>
                      <a:r>
                        <a:rPr lang="en-US" altLang="ja-JP" dirty="0">
                          <a:latin typeface="+mn-ea"/>
                          <a:ea typeface="+mn-ea"/>
                        </a:rPr>
                        <a:t>DP</a:t>
                      </a:r>
                      <a:endParaRPr lang="en-US" altLang="ja-JP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24696"/>
                  </a:ext>
                </a:extLst>
              </a:tr>
              <a:tr h="2519692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26046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38C321B-0325-4999-884F-8E48222FF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DP Warpage | Original DP + New BC/LS/</a:t>
            </a:r>
            <a:r>
              <a:rPr lang="fr-CA" dirty="0" err="1"/>
              <a:t>Ref</a:t>
            </a:r>
            <a:endParaRPr 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6D6926F-14FF-4A34-B20E-30CA6185883E}"/>
              </a:ext>
            </a:extLst>
          </p:cNvPr>
          <p:cNvGrpSpPr/>
          <p:nvPr/>
        </p:nvGrpSpPr>
        <p:grpSpPr>
          <a:xfrm>
            <a:off x="1544403" y="3949423"/>
            <a:ext cx="3071935" cy="2053644"/>
            <a:chOff x="1455140" y="3617343"/>
            <a:chExt cx="3592160" cy="240142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5CD06CA-2EAD-450E-BEC2-ED3E6EF9637B}"/>
                </a:ext>
              </a:extLst>
            </p:cNvPr>
            <p:cNvSpPr/>
            <p:nvPr/>
          </p:nvSpPr>
          <p:spPr>
            <a:xfrm>
              <a:off x="1867401" y="4032641"/>
              <a:ext cx="3060246" cy="17143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7ECB55A-BFD3-442B-B5EB-B762159D5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248808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5DA49C1-7CCE-45C8-A220-31677BE276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870779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B6D3A98-F147-4C54-9FB5-6B93F97DFD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5414931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6EED516-A43D-4CB3-86CA-2A17E3F99C0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7129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1725680-2624-491C-BF18-B37B2A14718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477796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F55CBE0-C13E-4B6D-A835-20ED803E4B2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63657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74D6318-3236-4A07-BCB7-61839F6E4195}"/>
                </a:ext>
              </a:extLst>
            </p:cNvPr>
            <p:cNvSpPr txBox="1"/>
            <p:nvPr/>
          </p:nvSpPr>
          <p:spPr>
            <a:xfrm>
              <a:off x="1863759" y="4257498"/>
              <a:ext cx="758814" cy="2519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(5.5,  5)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D81FF80-BFAB-4199-81C6-867CF3C56E05}"/>
                </a:ext>
              </a:extLst>
            </p:cNvPr>
            <p:cNvSpPr txBox="1"/>
            <p:nvPr/>
          </p:nvSpPr>
          <p:spPr>
            <a:xfrm>
              <a:off x="3102068" y="4210398"/>
              <a:ext cx="61550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(7,  6 )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D80C064-9094-4D33-ADDF-304101FB09C8}"/>
                </a:ext>
              </a:extLst>
            </p:cNvPr>
            <p:cNvSpPr txBox="1"/>
            <p:nvPr/>
          </p:nvSpPr>
          <p:spPr>
            <a:xfrm>
              <a:off x="4240740" y="4210398"/>
              <a:ext cx="806560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(6,  5 )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509AE82-2843-4AA5-8736-BC442305F64F}"/>
                </a:ext>
              </a:extLst>
            </p:cNvPr>
            <p:cNvSpPr txBox="1"/>
            <p:nvPr/>
          </p:nvSpPr>
          <p:spPr>
            <a:xfrm>
              <a:off x="1979413" y="4870780"/>
              <a:ext cx="70121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(5,  5)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D129B2D-04D4-48F2-B7B2-3A3B74CF8E88}"/>
                </a:ext>
              </a:extLst>
            </p:cNvPr>
            <p:cNvSpPr txBox="1"/>
            <p:nvPr/>
          </p:nvSpPr>
          <p:spPr>
            <a:xfrm>
              <a:off x="3100574" y="4870780"/>
              <a:ext cx="650800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(8,  8)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AA6D046-4ED3-4AE1-87B7-83F9809FCB69}"/>
                </a:ext>
              </a:extLst>
            </p:cNvPr>
            <p:cNvSpPr txBox="1"/>
            <p:nvPr/>
          </p:nvSpPr>
          <p:spPr>
            <a:xfrm>
              <a:off x="4273208" y="4878350"/>
              <a:ext cx="715340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(4,  4.5)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B76206C-FDD7-446E-BE64-7804D1EE47EE}"/>
                </a:ext>
              </a:extLst>
            </p:cNvPr>
            <p:cNvSpPr txBox="1"/>
            <p:nvPr/>
          </p:nvSpPr>
          <p:spPr>
            <a:xfrm>
              <a:off x="1987292" y="5414931"/>
              <a:ext cx="68632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(5,  6)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A1EE91F-A156-48C3-B867-647B1E1A4A6F}"/>
                </a:ext>
              </a:extLst>
            </p:cNvPr>
            <p:cNvSpPr txBox="1"/>
            <p:nvPr/>
          </p:nvSpPr>
          <p:spPr>
            <a:xfrm>
              <a:off x="2975994" y="5484199"/>
              <a:ext cx="71543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(7.5,  7)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EDB367-E8CB-44D5-A30B-635D722A3925}"/>
                </a:ext>
              </a:extLst>
            </p:cNvPr>
            <p:cNvSpPr txBox="1"/>
            <p:nvPr/>
          </p:nvSpPr>
          <p:spPr>
            <a:xfrm>
              <a:off x="4150760" y="5414931"/>
              <a:ext cx="736915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(4.5,  5 )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F1E8EDF-AEDB-44C1-A603-12DAE1BC4E8C}"/>
                </a:ext>
              </a:extLst>
            </p:cNvPr>
            <p:cNvSpPr txBox="1"/>
            <p:nvPr/>
          </p:nvSpPr>
          <p:spPr>
            <a:xfrm>
              <a:off x="2267831" y="5766838"/>
              <a:ext cx="2203782" cy="251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</a:t>
              </a:r>
              <a:r>
                <a:rPr lang="ja-JP" altLang="en-US" sz="800" dirty="0"/>
                <a:t>横方向ギャップ</a:t>
              </a:r>
              <a:r>
                <a:rPr lang="fr-CA" altLang="ja-JP" sz="800" dirty="0"/>
                <a:t>, </a:t>
              </a:r>
              <a:r>
                <a:rPr lang="ja-JP" altLang="en-US" sz="800" dirty="0"/>
                <a:t>縦方向ギャップ</a:t>
              </a:r>
              <a:r>
                <a:rPr lang="en-US" sz="800" dirty="0"/>
                <a:t>)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5FA84B9-7939-4FDB-B879-69BCEA45ACCB}"/>
                </a:ext>
              </a:extLst>
            </p:cNvPr>
            <p:cNvGrpSpPr/>
            <p:nvPr/>
          </p:nvGrpSpPr>
          <p:grpSpPr>
            <a:xfrm>
              <a:off x="1858936" y="3617343"/>
              <a:ext cx="3063564" cy="648340"/>
              <a:chOff x="1858936" y="3515746"/>
              <a:chExt cx="3063564" cy="648340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15B968D-7435-4A78-8054-334B3FE129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8936" y="3856994"/>
                <a:ext cx="306356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8" name="Arc 107">
                <a:extLst>
                  <a:ext uri="{FF2B5EF4-FFF2-40B4-BE49-F238E27FC236}">
                    <a16:creationId xmlns:a16="http://schemas.microsoft.com/office/drawing/2014/main" id="{0ED4A14E-DB6A-417D-80FC-CA86E33F79F1}"/>
                  </a:ext>
                </a:extLst>
              </p:cNvPr>
              <p:cNvSpPr/>
              <p:nvPr/>
            </p:nvSpPr>
            <p:spPr>
              <a:xfrm>
                <a:off x="1862575" y="3539783"/>
                <a:ext cx="305628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A97240B7-1F54-4F23-935B-98A0B9B469C8}"/>
                  </a:ext>
                </a:extLst>
              </p:cNvPr>
              <p:cNvCxnSpPr/>
              <p:nvPr/>
            </p:nvCxnSpPr>
            <p:spPr>
              <a:xfrm flipV="1">
                <a:off x="3390718" y="3539783"/>
                <a:ext cx="0" cy="3172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4575857-3732-489E-A902-23711033C2D7}"/>
                  </a:ext>
                </a:extLst>
              </p:cNvPr>
              <p:cNvSpPr txBox="1"/>
              <p:nvPr/>
            </p:nvSpPr>
            <p:spPr>
              <a:xfrm>
                <a:off x="3457202" y="3515746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800" dirty="0"/>
                  <a:t>+2.4</a:t>
                </a:r>
                <a:r>
                  <a:rPr lang="en-US" sz="800" dirty="0"/>
                  <a:t>mm</a:t>
                </a: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C10CD9A-C343-4D03-B6BC-C624BD790DC3}"/>
                </a:ext>
              </a:extLst>
            </p:cNvPr>
            <p:cNvGrpSpPr/>
            <p:nvPr/>
          </p:nvGrpSpPr>
          <p:grpSpPr>
            <a:xfrm>
              <a:off x="1455140" y="4026203"/>
              <a:ext cx="645064" cy="1754497"/>
              <a:chOff x="1399724" y="4026203"/>
              <a:chExt cx="645064" cy="1754497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B2E5B18C-721C-4C33-AF4D-E7B45DB43A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1071" y="4026203"/>
                <a:ext cx="0" cy="17544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68EA4FE8-D59D-43DC-A8A1-9CA819443DAF}"/>
                  </a:ext>
                </a:extLst>
              </p:cNvPr>
              <p:cNvSpPr/>
              <p:nvPr/>
            </p:nvSpPr>
            <p:spPr>
              <a:xfrm rot="16200000">
                <a:off x="861375" y="4597286"/>
                <a:ext cx="174252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6D2C786C-3894-44B2-A1B3-17420FDDE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724" y="4903451"/>
                <a:ext cx="33234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193FD4B-FBCC-4911-8C40-4D3749978F2C}"/>
                  </a:ext>
                </a:extLst>
              </p:cNvPr>
              <p:cNvSpPr txBox="1"/>
              <p:nvPr/>
            </p:nvSpPr>
            <p:spPr>
              <a:xfrm rot="16200000">
                <a:off x="1161079" y="4365419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+2.5mm</a:t>
                </a:r>
              </a:p>
            </p:txBody>
          </p: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015E3AE-8299-47A8-988B-5D379970D8E3}"/>
              </a:ext>
            </a:extLst>
          </p:cNvPr>
          <p:cNvGrpSpPr/>
          <p:nvPr/>
        </p:nvGrpSpPr>
        <p:grpSpPr>
          <a:xfrm>
            <a:off x="5294367" y="3949423"/>
            <a:ext cx="3025455" cy="2053644"/>
            <a:chOff x="1455140" y="3617343"/>
            <a:chExt cx="3537807" cy="2401424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5C0B0C1-DAB5-40E2-B632-5DA1D5D7B3E1}"/>
                </a:ext>
              </a:extLst>
            </p:cNvPr>
            <p:cNvSpPr/>
            <p:nvPr/>
          </p:nvSpPr>
          <p:spPr>
            <a:xfrm>
              <a:off x="1867402" y="4032642"/>
              <a:ext cx="3060246" cy="17143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0B8F612-9DD5-4DD4-A643-7A4CFF1B2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248808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BB688-EF33-409C-94CA-15A851B6D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870779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A9472E6-C230-4237-933E-97488762A7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5414931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E65FFEB-C3D7-47C8-9766-13AF4E6AFC1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7129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3F3885E-E945-404E-BA18-250E3C56692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477796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74CA56D9-AA9D-4D03-BD65-C471158098E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63657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9B3AD9F-03C6-414B-BF49-4299DC5E0957}"/>
                </a:ext>
              </a:extLst>
            </p:cNvPr>
            <p:cNvSpPr txBox="1"/>
            <p:nvPr/>
          </p:nvSpPr>
          <p:spPr>
            <a:xfrm>
              <a:off x="1976479" y="4248807"/>
              <a:ext cx="786375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(6.  5)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874A0D1-1D8E-4B9E-8643-3F6720993B05}"/>
                </a:ext>
              </a:extLst>
            </p:cNvPr>
            <p:cNvSpPr txBox="1"/>
            <p:nvPr/>
          </p:nvSpPr>
          <p:spPr>
            <a:xfrm>
              <a:off x="3090812" y="4207730"/>
              <a:ext cx="61550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(7, 6)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1276749-0544-47AC-A4BE-031DE00CE6BE}"/>
                </a:ext>
              </a:extLst>
            </p:cNvPr>
            <p:cNvSpPr txBox="1"/>
            <p:nvPr/>
          </p:nvSpPr>
          <p:spPr>
            <a:xfrm>
              <a:off x="4166286" y="4207730"/>
              <a:ext cx="71437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(5.5, 5 )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8520DA4-2E1E-41A4-8627-9E23637F1974}"/>
                </a:ext>
              </a:extLst>
            </p:cNvPr>
            <p:cNvSpPr txBox="1"/>
            <p:nvPr/>
          </p:nvSpPr>
          <p:spPr>
            <a:xfrm>
              <a:off x="1969068" y="4870780"/>
              <a:ext cx="70121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(6,  5)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A640130-7105-4CE7-BB99-32242E63DBE3}"/>
                </a:ext>
              </a:extLst>
            </p:cNvPr>
            <p:cNvSpPr txBox="1"/>
            <p:nvPr/>
          </p:nvSpPr>
          <p:spPr>
            <a:xfrm>
              <a:off x="3030379" y="4847824"/>
              <a:ext cx="763285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(10,  9)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BE2A8F5-0117-44F9-A598-8707995BE0B1}"/>
                </a:ext>
              </a:extLst>
            </p:cNvPr>
            <p:cNvSpPr txBox="1"/>
            <p:nvPr/>
          </p:nvSpPr>
          <p:spPr>
            <a:xfrm>
              <a:off x="4250246" y="4870780"/>
              <a:ext cx="59638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(4, 5)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2BB9C30-D71E-4E66-998B-8A466E4D5BB9}"/>
                </a:ext>
              </a:extLst>
            </p:cNvPr>
            <p:cNvSpPr txBox="1"/>
            <p:nvPr/>
          </p:nvSpPr>
          <p:spPr>
            <a:xfrm>
              <a:off x="1987292" y="5414931"/>
              <a:ext cx="68632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(5, 5)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3AFB938-BC4F-494B-8EB4-86836BF7491A}"/>
                </a:ext>
              </a:extLst>
            </p:cNvPr>
            <p:cNvSpPr txBox="1"/>
            <p:nvPr/>
          </p:nvSpPr>
          <p:spPr>
            <a:xfrm>
              <a:off x="3075929" y="5414931"/>
              <a:ext cx="615496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(7,  7)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64191D0-C292-4DE8-BB1E-467460C89F29}"/>
                </a:ext>
              </a:extLst>
            </p:cNvPr>
            <p:cNvSpPr txBox="1"/>
            <p:nvPr/>
          </p:nvSpPr>
          <p:spPr>
            <a:xfrm>
              <a:off x="4256033" y="5414931"/>
              <a:ext cx="736914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(5,  5.5 )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DA26E1C-239D-47C7-83AF-DF35D02C6097}"/>
                </a:ext>
              </a:extLst>
            </p:cNvPr>
            <p:cNvSpPr txBox="1"/>
            <p:nvPr/>
          </p:nvSpPr>
          <p:spPr>
            <a:xfrm>
              <a:off x="2267831" y="5766838"/>
              <a:ext cx="2203782" cy="251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</a:t>
              </a:r>
              <a:r>
                <a:rPr lang="ja-JP" altLang="en-US" sz="800" dirty="0"/>
                <a:t>横方向ギャップ</a:t>
              </a:r>
              <a:r>
                <a:rPr lang="fr-CA" altLang="ja-JP" sz="800" dirty="0"/>
                <a:t>, </a:t>
              </a:r>
              <a:r>
                <a:rPr lang="ja-JP" altLang="en-US" sz="800" dirty="0"/>
                <a:t>縦方向ギャップ</a:t>
              </a:r>
              <a:r>
                <a:rPr lang="en-US" sz="800" dirty="0"/>
                <a:t>)</a:t>
              </a: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359F4FA1-C668-4E60-8A9F-26236E8BA257}"/>
                </a:ext>
              </a:extLst>
            </p:cNvPr>
            <p:cNvGrpSpPr/>
            <p:nvPr/>
          </p:nvGrpSpPr>
          <p:grpSpPr>
            <a:xfrm>
              <a:off x="1858936" y="3617343"/>
              <a:ext cx="3063564" cy="648340"/>
              <a:chOff x="1858936" y="3515746"/>
              <a:chExt cx="3063564" cy="648340"/>
            </a:xfrm>
          </p:grpSpPr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063739A-2606-4786-AE21-9CB21649C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8936" y="3856994"/>
                <a:ext cx="306356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6" name="Arc 135">
                <a:extLst>
                  <a:ext uri="{FF2B5EF4-FFF2-40B4-BE49-F238E27FC236}">
                    <a16:creationId xmlns:a16="http://schemas.microsoft.com/office/drawing/2014/main" id="{E651040D-BF73-4AAE-A632-237B915A3AFF}"/>
                  </a:ext>
                </a:extLst>
              </p:cNvPr>
              <p:cNvSpPr/>
              <p:nvPr/>
            </p:nvSpPr>
            <p:spPr>
              <a:xfrm>
                <a:off x="1862575" y="3539783"/>
                <a:ext cx="305628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ED1896B9-B92C-4329-8C94-01BBD4334AA5}"/>
                  </a:ext>
                </a:extLst>
              </p:cNvPr>
              <p:cNvCxnSpPr/>
              <p:nvPr/>
            </p:nvCxnSpPr>
            <p:spPr>
              <a:xfrm flipV="1">
                <a:off x="3390718" y="3539783"/>
                <a:ext cx="0" cy="3172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48FDE87-8CC3-4FCA-AE95-3499EC69DBCE}"/>
                  </a:ext>
                </a:extLst>
              </p:cNvPr>
              <p:cNvSpPr txBox="1"/>
              <p:nvPr/>
            </p:nvSpPr>
            <p:spPr>
              <a:xfrm>
                <a:off x="3457202" y="3515746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+4.3mm</a:t>
                </a: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96F50F8-CFDC-46FE-98CF-3AFCCFF9AECC}"/>
                </a:ext>
              </a:extLst>
            </p:cNvPr>
            <p:cNvGrpSpPr/>
            <p:nvPr/>
          </p:nvGrpSpPr>
          <p:grpSpPr>
            <a:xfrm>
              <a:off x="1455140" y="4026203"/>
              <a:ext cx="645064" cy="1754497"/>
              <a:chOff x="1399724" y="4026203"/>
              <a:chExt cx="645064" cy="1754497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E9A3024-C730-49E4-8CB4-B64E2C4C63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1071" y="4026203"/>
                <a:ext cx="0" cy="17544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2" name="Arc 131">
                <a:extLst>
                  <a:ext uri="{FF2B5EF4-FFF2-40B4-BE49-F238E27FC236}">
                    <a16:creationId xmlns:a16="http://schemas.microsoft.com/office/drawing/2014/main" id="{E4F8CE82-DAD2-42B4-9A47-4C155EB88DF0}"/>
                  </a:ext>
                </a:extLst>
              </p:cNvPr>
              <p:cNvSpPr/>
              <p:nvPr/>
            </p:nvSpPr>
            <p:spPr>
              <a:xfrm rot="16200000">
                <a:off x="861375" y="4597286"/>
                <a:ext cx="174252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1E0AB2F-35CE-4337-8AAD-0E6FB82E12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724" y="4903451"/>
                <a:ext cx="33234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B95EBA7-9A6C-41F6-B1A6-2173D2D952C5}"/>
                  </a:ext>
                </a:extLst>
              </p:cNvPr>
              <p:cNvSpPr txBox="1"/>
              <p:nvPr/>
            </p:nvSpPr>
            <p:spPr>
              <a:xfrm rot="16200000">
                <a:off x="1161079" y="4365419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+3.5mm</a:t>
                </a:r>
              </a:p>
            </p:txBody>
          </p:sp>
        </p:grp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3EA3DD62-51FF-4847-ABF4-EBAEA2597748}"/>
              </a:ext>
            </a:extLst>
          </p:cNvPr>
          <p:cNvSpPr txBox="1"/>
          <p:nvPr/>
        </p:nvSpPr>
        <p:spPr>
          <a:xfrm>
            <a:off x="396198" y="4387377"/>
            <a:ext cx="46572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DP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B0DC3DC-694B-451E-928F-C3634066016E}"/>
              </a:ext>
            </a:extLst>
          </p:cNvPr>
          <p:cNvCxnSpPr>
            <a:cxnSpLocks/>
            <a:stCxn id="139" idx="3"/>
          </p:cNvCxnSpPr>
          <p:nvPr/>
        </p:nvCxnSpPr>
        <p:spPr>
          <a:xfrm flipV="1">
            <a:off x="861927" y="4206751"/>
            <a:ext cx="1040339" cy="33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E6E7932A-6E52-4DD7-AF1E-39C779FB872A}"/>
              </a:ext>
            </a:extLst>
          </p:cNvPr>
          <p:cNvCxnSpPr>
            <a:cxnSpLocks/>
            <a:stCxn id="139" idx="3"/>
          </p:cNvCxnSpPr>
          <p:nvPr/>
        </p:nvCxnSpPr>
        <p:spPr>
          <a:xfrm>
            <a:off x="861927" y="4541266"/>
            <a:ext cx="784718" cy="49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4FEC30D7-35BD-4E94-A758-8DDB6B34744E}"/>
              </a:ext>
            </a:extLst>
          </p:cNvPr>
          <p:cNvSpPr txBox="1"/>
          <p:nvPr/>
        </p:nvSpPr>
        <p:spPr>
          <a:xfrm>
            <a:off x="500980" y="5179318"/>
            <a:ext cx="46974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ALF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CC933DE-968D-45E6-9D0D-3898DE3932C4}"/>
              </a:ext>
            </a:extLst>
          </p:cNvPr>
          <p:cNvCxnSpPr>
            <a:cxnSpLocks/>
            <a:stCxn id="142" idx="3"/>
          </p:cNvCxnSpPr>
          <p:nvPr/>
        </p:nvCxnSpPr>
        <p:spPr>
          <a:xfrm>
            <a:off x="970726" y="5317818"/>
            <a:ext cx="852126" cy="246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4C28BC1F-7186-4FE4-90E9-C040073896A9}"/>
              </a:ext>
            </a:extLst>
          </p:cNvPr>
          <p:cNvSpPr txBox="1"/>
          <p:nvPr/>
        </p:nvSpPr>
        <p:spPr>
          <a:xfrm>
            <a:off x="2304451" y="5195689"/>
            <a:ext cx="1773193" cy="338554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>
                <a:latin typeface="+mn-ea"/>
              </a:rPr>
              <a:t>DP</a:t>
            </a:r>
            <a:r>
              <a:rPr lang="ja-JP" altLang="en-US" sz="1600" dirty="0">
                <a:latin typeface="+mn-ea"/>
              </a:rPr>
              <a:t>中心凹み</a:t>
            </a:r>
            <a:endParaRPr lang="en-US" sz="1600" dirty="0">
              <a:latin typeface="+mn-ea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CBBDBDF-5DCF-4CC1-98D9-E9E972542434}"/>
              </a:ext>
            </a:extLst>
          </p:cNvPr>
          <p:cNvSpPr txBox="1"/>
          <p:nvPr/>
        </p:nvSpPr>
        <p:spPr>
          <a:xfrm>
            <a:off x="6065673" y="5194294"/>
            <a:ext cx="1773193" cy="338554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>
                <a:latin typeface="+mn-ea"/>
              </a:rPr>
              <a:t>DP</a:t>
            </a:r>
            <a:r>
              <a:rPr lang="ja-JP" altLang="en-US" sz="1600" dirty="0">
                <a:latin typeface="+mn-ea"/>
              </a:rPr>
              <a:t>中心凹み</a:t>
            </a:r>
            <a:endParaRPr lang="en-US" sz="1600" dirty="0">
              <a:latin typeface="+mn-ea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F5EB1FF-2D06-4132-9600-4C0FC30C7640}"/>
              </a:ext>
            </a:extLst>
          </p:cNvPr>
          <p:cNvGrpSpPr/>
          <p:nvPr/>
        </p:nvGrpSpPr>
        <p:grpSpPr>
          <a:xfrm>
            <a:off x="8735905" y="3949423"/>
            <a:ext cx="3037183" cy="2053644"/>
            <a:chOff x="1455140" y="3617343"/>
            <a:chExt cx="3551522" cy="240142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D6CCED5-AB1D-4DBE-9B13-A257BDFF45ED}"/>
                </a:ext>
              </a:extLst>
            </p:cNvPr>
            <p:cNvSpPr/>
            <p:nvPr/>
          </p:nvSpPr>
          <p:spPr>
            <a:xfrm>
              <a:off x="1867401" y="4032641"/>
              <a:ext cx="3060246" cy="17143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04C3CA9-2950-4417-9345-6163AFBFD6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248808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6A38AAC-5B56-41D6-BA91-D438B65608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870779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AEAABF1-A06A-4429-AFD8-3F243E8D1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5414931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032AA25-0EFC-4C10-8945-1054289D300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7129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101E9AB-069B-41A0-B109-ED7DD4FE2F3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477796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A9FC062-F982-4FEC-B391-CD84FB15C44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63657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EE691BC-960D-4C48-87FF-BB24E6C78990}"/>
                </a:ext>
              </a:extLst>
            </p:cNvPr>
            <p:cNvSpPr txBox="1"/>
            <p:nvPr/>
          </p:nvSpPr>
          <p:spPr>
            <a:xfrm>
              <a:off x="1987281" y="4258948"/>
              <a:ext cx="808800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(6, 5)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43226E8-9B1A-41D0-A5FC-ED0F51FAD098}"/>
                </a:ext>
              </a:extLst>
            </p:cNvPr>
            <p:cNvSpPr txBox="1"/>
            <p:nvPr/>
          </p:nvSpPr>
          <p:spPr>
            <a:xfrm>
              <a:off x="3090812" y="4207730"/>
              <a:ext cx="61550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(7, 6)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DD7B7AA-E83D-4AD8-80FA-0F246D1F24E8}"/>
                </a:ext>
              </a:extLst>
            </p:cNvPr>
            <p:cNvSpPr txBox="1"/>
            <p:nvPr/>
          </p:nvSpPr>
          <p:spPr>
            <a:xfrm>
              <a:off x="4153606" y="4226545"/>
              <a:ext cx="853056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(6, 5 )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BA1B1DE-CBB0-4DEC-87F2-44486442E080}"/>
                </a:ext>
              </a:extLst>
            </p:cNvPr>
            <p:cNvSpPr txBox="1"/>
            <p:nvPr/>
          </p:nvSpPr>
          <p:spPr>
            <a:xfrm>
              <a:off x="1969068" y="4870780"/>
              <a:ext cx="70121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(6,  5)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9B8CC4A-98E2-49C4-A3D7-C0AC8FB075BF}"/>
                </a:ext>
              </a:extLst>
            </p:cNvPr>
            <p:cNvSpPr txBox="1"/>
            <p:nvPr/>
          </p:nvSpPr>
          <p:spPr>
            <a:xfrm>
              <a:off x="2980862" y="4870780"/>
              <a:ext cx="650800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(10,  9)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004B13D-F08F-4653-AE7F-F55B6EA7565F}"/>
                </a:ext>
              </a:extLst>
            </p:cNvPr>
            <p:cNvSpPr txBox="1"/>
            <p:nvPr/>
          </p:nvSpPr>
          <p:spPr>
            <a:xfrm>
              <a:off x="4250245" y="4870780"/>
              <a:ext cx="59638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(4, 4)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948DAB6-E163-48F4-B64A-8C74EE75EA90}"/>
                </a:ext>
              </a:extLst>
            </p:cNvPr>
            <p:cNvSpPr txBox="1"/>
            <p:nvPr/>
          </p:nvSpPr>
          <p:spPr>
            <a:xfrm>
              <a:off x="1987292" y="5414931"/>
              <a:ext cx="686323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(5.5, )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124D974-3A5A-4051-9258-F30AD73E25F7}"/>
                </a:ext>
              </a:extLst>
            </p:cNvPr>
            <p:cNvSpPr txBox="1"/>
            <p:nvPr/>
          </p:nvSpPr>
          <p:spPr>
            <a:xfrm>
              <a:off x="3075929" y="5414931"/>
              <a:ext cx="844846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(7,  7)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D90F48F-18BF-45F3-97D1-2A420C301A55}"/>
                </a:ext>
              </a:extLst>
            </p:cNvPr>
            <p:cNvSpPr txBox="1"/>
            <p:nvPr/>
          </p:nvSpPr>
          <p:spPr>
            <a:xfrm>
              <a:off x="4227239" y="5414931"/>
              <a:ext cx="736914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(5,  6 )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1AE1BCF-6F94-4F36-997A-10B7BEAE594A}"/>
                </a:ext>
              </a:extLst>
            </p:cNvPr>
            <p:cNvSpPr txBox="1"/>
            <p:nvPr/>
          </p:nvSpPr>
          <p:spPr>
            <a:xfrm>
              <a:off x="2267831" y="5766838"/>
              <a:ext cx="2203782" cy="251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</a:t>
              </a:r>
              <a:r>
                <a:rPr lang="ja-JP" altLang="en-US" sz="800" dirty="0"/>
                <a:t>横方向ギャップ</a:t>
              </a:r>
              <a:r>
                <a:rPr lang="fr-CA" altLang="ja-JP" sz="800" dirty="0"/>
                <a:t>, </a:t>
              </a:r>
              <a:r>
                <a:rPr lang="ja-JP" altLang="en-US" sz="800" dirty="0"/>
                <a:t>縦方向ギャップ</a:t>
              </a:r>
              <a:r>
                <a:rPr lang="en-US" sz="800" dirty="0"/>
                <a:t>)</a:t>
              </a: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B6862AF1-14AF-415A-BD6C-EB7385BE5A1B}"/>
                </a:ext>
              </a:extLst>
            </p:cNvPr>
            <p:cNvGrpSpPr/>
            <p:nvPr/>
          </p:nvGrpSpPr>
          <p:grpSpPr>
            <a:xfrm>
              <a:off x="1858936" y="3617343"/>
              <a:ext cx="3063564" cy="648340"/>
              <a:chOff x="1858936" y="3515746"/>
              <a:chExt cx="3063564" cy="648340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3C032A7-D919-4584-ABA2-86FC760A0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8936" y="3856994"/>
                <a:ext cx="306356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Arc 155">
                <a:extLst>
                  <a:ext uri="{FF2B5EF4-FFF2-40B4-BE49-F238E27FC236}">
                    <a16:creationId xmlns:a16="http://schemas.microsoft.com/office/drawing/2014/main" id="{254DD5FD-3E85-4F4D-8BB2-74DAFD99CEE4}"/>
                  </a:ext>
                </a:extLst>
              </p:cNvPr>
              <p:cNvSpPr/>
              <p:nvPr/>
            </p:nvSpPr>
            <p:spPr>
              <a:xfrm>
                <a:off x="1862575" y="3539783"/>
                <a:ext cx="305628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43BCD365-307B-4669-A1D0-42DA782E225F}"/>
                  </a:ext>
                </a:extLst>
              </p:cNvPr>
              <p:cNvCxnSpPr/>
              <p:nvPr/>
            </p:nvCxnSpPr>
            <p:spPr>
              <a:xfrm flipV="1">
                <a:off x="3390718" y="3539783"/>
                <a:ext cx="0" cy="3172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028D31-4D75-4E84-8328-E870D6EDBAA5}"/>
                  </a:ext>
                </a:extLst>
              </p:cNvPr>
              <p:cNvSpPr txBox="1"/>
              <p:nvPr/>
            </p:nvSpPr>
            <p:spPr>
              <a:xfrm>
                <a:off x="3457202" y="3515746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+4.3mm</a:t>
                </a: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7A9C7107-C73E-4CA4-9758-0141E66E1A5F}"/>
                </a:ext>
              </a:extLst>
            </p:cNvPr>
            <p:cNvGrpSpPr/>
            <p:nvPr/>
          </p:nvGrpSpPr>
          <p:grpSpPr>
            <a:xfrm>
              <a:off x="1455140" y="4026203"/>
              <a:ext cx="645064" cy="1754497"/>
              <a:chOff x="1399724" y="4026203"/>
              <a:chExt cx="645064" cy="1754497"/>
            </a:xfrm>
          </p:grpSpPr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642CDC93-27A7-4D94-BF9A-0E1F4B593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1071" y="4026203"/>
                <a:ext cx="0" cy="17544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6863B7CB-1D2C-4C2A-8A7C-570053798BA3}"/>
                  </a:ext>
                </a:extLst>
              </p:cNvPr>
              <p:cNvSpPr/>
              <p:nvPr/>
            </p:nvSpPr>
            <p:spPr>
              <a:xfrm rot="16200000">
                <a:off x="861375" y="4597286"/>
                <a:ext cx="174252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AE2B9854-0491-43E3-8D70-02B4548A52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724" y="4903451"/>
                <a:ext cx="33234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8557EF2-FC3D-4922-9454-CD9C69EC9BC0}"/>
                  </a:ext>
                </a:extLst>
              </p:cNvPr>
              <p:cNvSpPr txBox="1"/>
              <p:nvPr/>
            </p:nvSpPr>
            <p:spPr>
              <a:xfrm rot="16200000">
                <a:off x="1161079" y="4365419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+3.5mm</a:t>
                </a:r>
              </a:p>
            </p:txBody>
          </p:sp>
        </p:grp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6006DF70-1A66-48B7-9CF8-B7781076A096}"/>
              </a:ext>
            </a:extLst>
          </p:cNvPr>
          <p:cNvSpPr txBox="1"/>
          <p:nvPr/>
        </p:nvSpPr>
        <p:spPr>
          <a:xfrm>
            <a:off x="9542632" y="5199846"/>
            <a:ext cx="1773193" cy="338554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>
                <a:latin typeface="+mn-ea"/>
              </a:rPr>
              <a:t>DP</a:t>
            </a:r>
            <a:r>
              <a:rPr lang="ja-JP" altLang="en-US" sz="1600" dirty="0">
                <a:latin typeface="+mn-ea"/>
              </a:rPr>
              <a:t>中心凹み</a:t>
            </a:r>
            <a:endParaRPr lang="en-US" sz="16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A943E16-627A-4559-83D5-C3DDC0A01051}"/>
              </a:ext>
            </a:extLst>
          </p:cNvPr>
          <p:cNvSpPr txBox="1"/>
          <p:nvPr/>
        </p:nvSpPr>
        <p:spPr>
          <a:xfrm>
            <a:off x="2542766" y="6205264"/>
            <a:ext cx="6888134" cy="584775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solidFill>
                  <a:schemeClr val="bg1"/>
                </a:solidFill>
                <a:latin typeface="+mn-ea"/>
              </a:rPr>
              <a:t>指摘品</a:t>
            </a:r>
            <a:r>
              <a:rPr lang="en-US" altLang="ja-JP" sz="1600" dirty="0">
                <a:solidFill>
                  <a:schemeClr val="bg1"/>
                </a:solidFill>
                <a:latin typeface="+mn-ea"/>
              </a:rPr>
              <a:t>DP + </a:t>
            </a:r>
            <a:r>
              <a:rPr lang="ja-JP" altLang="en-US" sz="1600" dirty="0">
                <a:solidFill>
                  <a:schemeClr val="bg1"/>
                </a:solidFill>
                <a:latin typeface="+mn-ea"/>
              </a:rPr>
              <a:t>新</a:t>
            </a:r>
            <a:r>
              <a:rPr lang="en-US" altLang="ja-JP" sz="1600" dirty="0">
                <a:solidFill>
                  <a:schemeClr val="bg1"/>
                </a:solidFill>
                <a:latin typeface="+mn-ea"/>
              </a:rPr>
              <a:t>BC/LS/Ref, </a:t>
            </a:r>
            <a:r>
              <a:rPr lang="ja-JP" altLang="en-US" sz="1600" dirty="0">
                <a:solidFill>
                  <a:schemeClr val="bg1"/>
                </a:solidFill>
                <a:latin typeface="+mn-ea"/>
              </a:rPr>
              <a:t>中心凹み量は</a:t>
            </a:r>
            <a:r>
              <a:rPr lang="en-US" altLang="ja-JP" sz="1600" dirty="0">
                <a:solidFill>
                  <a:schemeClr val="bg1"/>
                </a:solidFill>
                <a:latin typeface="+mn-ea"/>
              </a:rPr>
              <a:t>4mm</a:t>
            </a:r>
            <a:r>
              <a:rPr lang="ja-JP" altLang="en-US" sz="1600" dirty="0">
                <a:solidFill>
                  <a:schemeClr val="bg1"/>
                </a:solidFill>
                <a:latin typeface="+mn-ea"/>
              </a:rPr>
              <a:t>です。</a:t>
            </a:r>
            <a:endParaRPr lang="en-US" altLang="ja-JP" sz="16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chemeClr val="bg1"/>
                </a:solidFill>
                <a:latin typeface="+mn-ea"/>
              </a:rPr>
              <a:t>OD</a:t>
            </a:r>
            <a:r>
              <a:rPr lang="ja-JP" altLang="en-US" sz="1600" dirty="0">
                <a:solidFill>
                  <a:schemeClr val="bg1"/>
                </a:solidFill>
                <a:latin typeface="+mn-ea"/>
              </a:rPr>
              <a:t>悪化は再現した。　⇒</a:t>
            </a:r>
            <a:r>
              <a:rPr lang="en-US" altLang="ja-JP" sz="1600" dirty="0">
                <a:solidFill>
                  <a:schemeClr val="bg1"/>
                </a:solidFill>
                <a:latin typeface="+mn-ea"/>
              </a:rPr>
              <a:t>DP</a:t>
            </a:r>
            <a:r>
              <a:rPr lang="ja-JP" altLang="en-US" sz="1600" dirty="0">
                <a:solidFill>
                  <a:schemeClr val="bg1"/>
                </a:solidFill>
                <a:latin typeface="+mn-ea"/>
              </a:rPr>
              <a:t>自体が悪い</a:t>
            </a:r>
            <a:endParaRPr lang="en-US" altLang="ja-JP" sz="1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C9549-A9AA-484C-B851-B6CB96BC82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66" r="2075"/>
          <a:stretch/>
        </p:blipFill>
        <p:spPr>
          <a:xfrm>
            <a:off x="4899589" y="1190307"/>
            <a:ext cx="3463797" cy="2203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C00DA4-B933-4665-AF6C-844E5A3C41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84" b="2881"/>
          <a:stretch/>
        </p:blipFill>
        <p:spPr>
          <a:xfrm>
            <a:off x="1254286" y="1182085"/>
            <a:ext cx="3571964" cy="2203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84B390-5354-4354-8DA4-830EE48270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19" b="3133"/>
          <a:stretch/>
        </p:blipFill>
        <p:spPr>
          <a:xfrm>
            <a:off x="8515616" y="1162280"/>
            <a:ext cx="3606655" cy="22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1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C7012-EBA4-4B67-8D90-FB5E7D77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32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C54E21-DB63-4445-86D1-7043497B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Transportation Summary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D48D20-5B80-486C-A9E7-C695B78591F7}"/>
              </a:ext>
            </a:extLst>
          </p:cNvPr>
          <p:cNvGraphicFramePr>
            <a:graphicFrameLocks noGrp="1"/>
          </p:cNvGraphicFramePr>
          <p:nvPr/>
        </p:nvGraphicFramePr>
        <p:xfrm>
          <a:off x="0" y="660673"/>
          <a:ext cx="12192000" cy="4884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516">
                  <a:extLst>
                    <a:ext uri="{9D8B030D-6E8A-4147-A177-3AD203B41FA5}">
                      <a16:colId xmlns:a16="http://schemas.microsoft.com/office/drawing/2014/main" val="247990755"/>
                    </a:ext>
                  </a:extLst>
                </a:gridCol>
                <a:gridCol w="2212258">
                  <a:extLst>
                    <a:ext uri="{9D8B030D-6E8A-4147-A177-3AD203B41FA5}">
                      <a16:colId xmlns:a16="http://schemas.microsoft.com/office/drawing/2014/main" val="1315818481"/>
                    </a:ext>
                  </a:extLst>
                </a:gridCol>
                <a:gridCol w="2605549">
                  <a:extLst>
                    <a:ext uri="{9D8B030D-6E8A-4147-A177-3AD203B41FA5}">
                      <a16:colId xmlns:a16="http://schemas.microsoft.com/office/drawing/2014/main" val="551284802"/>
                    </a:ext>
                  </a:extLst>
                </a:gridCol>
                <a:gridCol w="2182761">
                  <a:extLst>
                    <a:ext uri="{9D8B030D-6E8A-4147-A177-3AD203B41FA5}">
                      <a16:colId xmlns:a16="http://schemas.microsoft.com/office/drawing/2014/main" val="3433458383"/>
                    </a:ext>
                  </a:extLst>
                </a:gridCol>
                <a:gridCol w="3814916">
                  <a:extLst>
                    <a:ext uri="{9D8B030D-6E8A-4147-A177-3AD203B41FA5}">
                      <a16:colId xmlns:a16="http://schemas.microsoft.com/office/drawing/2014/main" val="4195876155"/>
                    </a:ext>
                  </a:extLst>
                </a:gridCol>
              </a:tblGrid>
              <a:tr h="47182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SSVE::LCM 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ETD::SSCS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Shipment::Boat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Input::FSK SET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523524"/>
                  </a:ext>
                </a:extLst>
              </a:tr>
              <a:tr h="126538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SSVE21S4210090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OK: followed SOP</a:t>
                      </a:r>
                    </a:p>
                  </a:txBody>
                  <a:tcPr anchor="b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OK: no error found</a:t>
                      </a:r>
                    </a:p>
                  </a:txBody>
                  <a:tcPr anchor="b"/>
                </a:tc>
                <a:tc rowSpan="2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004712"/>
                  </a:ext>
                </a:extLst>
              </a:tr>
              <a:tr h="131871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SSVE21S4210101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OK: followed SOP</a:t>
                      </a:r>
                    </a:p>
                  </a:txBody>
                  <a:tcPr anchor="b"/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69834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SSVE21S4210070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OK: followed SOP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OK: no error found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24320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6166063-0BDC-426D-8DB2-B38F5E94E3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432" y="1221830"/>
            <a:ext cx="1948506" cy="702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2FD71-D568-401C-AAC8-7A10227EC8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432" y="2709799"/>
            <a:ext cx="1809843" cy="6159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A1E40F-CA2D-440A-B449-0ED45CCD30B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432" y="4181158"/>
            <a:ext cx="1784442" cy="6096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A549B2-C664-468E-AB9B-E24102F83A0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7968" y="1222442"/>
            <a:ext cx="2453358" cy="15830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9C1EAC-B625-4348-BA3C-939FA1B74A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7968" y="3934505"/>
            <a:ext cx="2303847" cy="15819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708FB7-5FDA-4026-93DE-0373CF09566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32" b="89933" l="521" r="96875">
                        <a14:foregroundMark x1="781" y1="51007" x2="30208" y2="69128"/>
                        <a14:foregroundMark x1="30208" y1="69128" x2="28906" y2="64765"/>
                        <a14:foregroundMark x1="28385" y1="14094" x2="28906" y2="21477"/>
                        <a14:foregroundMark x1="88802" y1="50671" x2="96875" y2="50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614" b="20491"/>
          <a:stretch/>
        </p:blipFill>
        <p:spPr>
          <a:xfrm>
            <a:off x="6266927" y="1773718"/>
            <a:ext cx="1929824" cy="10317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BF8D7C-8E69-4F59-B1C9-D2CE2B3B73B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32" b="89933" l="521" r="96875">
                        <a14:foregroundMark x1="781" y1="51007" x2="30208" y2="69128"/>
                        <a14:foregroundMark x1="30208" y1="69128" x2="28906" y2="64765"/>
                        <a14:foregroundMark x1="28385" y1="14094" x2="28906" y2="21477"/>
                        <a14:foregroundMark x1="88802" y1="50671" x2="96875" y2="50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614" b="20491"/>
          <a:stretch/>
        </p:blipFill>
        <p:spPr>
          <a:xfrm>
            <a:off x="6266927" y="4084298"/>
            <a:ext cx="1929824" cy="10317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341745-3571-4F0F-AFC8-C8C3D456CE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9588" y="1106130"/>
            <a:ext cx="2340457" cy="1234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6F8D05-9D57-492F-A73A-5EA0AC7A24E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9588" y="2431885"/>
            <a:ext cx="1929824" cy="1268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1951B9-A4DA-4D3D-AA05-C2B9CA1D18C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9588" y="3934504"/>
            <a:ext cx="1877858" cy="13726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1687D5-FA8F-4857-AA71-CC892A72AAD5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5196" y="1106130"/>
            <a:ext cx="1597659" cy="9614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8841C9-0B09-468F-9B95-5F7DD40D417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7414" y="2431886"/>
            <a:ext cx="1595441" cy="9601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F61887-2A35-4DB2-A252-70C1D304958E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7414" y="3934505"/>
            <a:ext cx="1595441" cy="9601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8C3BE0-1A57-45A5-A5AF-F4E859BF6B7C}"/>
              </a:ext>
            </a:extLst>
          </p:cNvPr>
          <p:cNvSpPr txBox="1"/>
          <p:nvPr/>
        </p:nvSpPr>
        <p:spPr>
          <a:xfrm>
            <a:off x="265211" y="5502776"/>
            <a:ext cx="11661578" cy="1384995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broken origin occurred at one position: Face2, (48.5, 12);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SSVE LCM package operation followed SOP, OK;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SSCS Loading operation had no wrongdoing found;</a:t>
            </a:r>
          </a:p>
          <a:p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It assumed that carton pallets got serious external impact when the carton pallets were taken out from containers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86B97-9491-4CA5-890F-2302CF3954DA}"/>
              </a:ext>
            </a:extLst>
          </p:cNvPr>
          <p:cNvSpPr txBox="1"/>
          <p:nvPr/>
        </p:nvSpPr>
        <p:spPr>
          <a:xfrm>
            <a:off x="8437694" y="1843608"/>
            <a:ext cx="2743200" cy="30777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carton PLT/Cushion OK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C21742-818C-4DB6-9D38-629FF2942E1A}"/>
              </a:ext>
            </a:extLst>
          </p:cNvPr>
          <p:cNvSpPr txBox="1"/>
          <p:nvPr/>
        </p:nvSpPr>
        <p:spPr>
          <a:xfrm>
            <a:off x="8437694" y="3270733"/>
            <a:ext cx="2743200" cy="30777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carton PLT/Cushion OK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9F15CE-C2A6-463A-BA1D-404E13D5F119}"/>
              </a:ext>
            </a:extLst>
          </p:cNvPr>
          <p:cNvSpPr txBox="1"/>
          <p:nvPr/>
        </p:nvSpPr>
        <p:spPr>
          <a:xfrm>
            <a:off x="8437694" y="4795183"/>
            <a:ext cx="2743200" cy="30777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carton PLT/Cushion OK</a:t>
            </a:r>
          </a:p>
        </p:txBody>
      </p:sp>
    </p:spTree>
    <p:extLst>
      <p:ext uri="{BB962C8B-B14F-4D97-AF65-F5344CB8AC3E}">
        <p14:creationId xmlns:p14="http://schemas.microsoft.com/office/powerpoint/2010/main" val="1002175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C45B2-6906-4B09-B925-D492440F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7C42FB-1B2C-4EFA-95EF-351C6269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Mech: Pallet Package vs Glass Broken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333F85-D953-48D9-81EE-02DFC81AFFA3}"/>
              </a:ext>
            </a:extLst>
          </p:cNvPr>
          <p:cNvGrpSpPr/>
          <p:nvPr/>
        </p:nvGrpSpPr>
        <p:grpSpPr>
          <a:xfrm>
            <a:off x="920591" y="702035"/>
            <a:ext cx="9280707" cy="6021474"/>
            <a:chOff x="804011" y="702035"/>
            <a:chExt cx="9280707" cy="6021474"/>
          </a:xfrm>
        </p:grpSpPr>
        <p:pic>
          <p:nvPicPr>
            <p:cNvPr id="4" name="图片 4" descr="直方图&#10;&#10;描述已自动生成">
              <a:extLst>
                <a:ext uri="{FF2B5EF4-FFF2-40B4-BE49-F238E27FC236}">
                  <a16:creationId xmlns:a16="http://schemas.microsoft.com/office/drawing/2014/main" id="{EC45C58D-7541-4A5A-AE84-BF5E38E7E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0" t="9309" r="11838" b="10037"/>
            <a:stretch/>
          </p:blipFill>
          <p:spPr>
            <a:xfrm>
              <a:off x="1360029" y="1394764"/>
              <a:ext cx="8724689" cy="5328745"/>
            </a:xfrm>
            <a:prstGeom prst="rect">
              <a:avLst/>
            </a:prstGeom>
          </p:spPr>
        </p:pic>
        <p:cxnSp>
          <p:nvCxnSpPr>
            <p:cNvPr id="5" name="直接连接符 6">
              <a:extLst>
                <a:ext uri="{FF2B5EF4-FFF2-40B4-BE49-F238E27FC236}">
                  <a16:creationId xmlns:a16="http://schemas.microsoft.com/office/drawing/2014/main" id="{FE144413-A4B8-4525-9067-7EF81F3C047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11" y="1657999"/>
              <a:ext cx="660861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8">
              <a:extLst>
                <a:ext uri="{FF2B5EF4-FFF2-40B4-BE49-F238E27FC236}">
                  <a16:creationId xmlns:a16="http://schemas.microsoft.com/office/drawing/2014/main" id="{E51480E3-DA38-41EB-8DD2-2734E3E0E91A}"/>
                </a:ext>
              </a:extLst>
            </p:cNvPr>
            <p:cNvCxnSpPr>
              <a:cxnSpLocks/>
            </p:cNvCxnSpPr>
            <p:nvPr/>
          </p:nvCxnSpPr>
          <p:spPr>
            <a:xfrm>
              <a:off x="1759975" y="702035"/>
              <a:ext cx="0" cy="4087091"/>
            </a:xfrm>
            <a:prstGeom prst="line">
              <a:avLst/>
            </a:prstGeom>
            <a:ln w="38100">
              <a:solidFill>
                <a:srgbClr val="FF0000"/>
              </a:solidFill>
              <a:prstDash val="lgDash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直接连接符 11">
              <a:extLst>
                <a:ext uri="{FF2B5EF4-FFF2-40B4-BE49-F238E27FC236}">
                  <a16:creationId xmlns:a16="http://schemas.microsoft.com/office/drawing/2014/main" id="{15AF84CA-179D-4321-8AF8-F683BB9CDD83}"/>
                </a:ext>
              </a:extLst>
            </p:cNvPr>
            <p:cNvCxnSpPr>
              <a:cxnSpLocks/>
            </p:cNvCxnSpPr>
            <p:nvPr/>
          </p:nvCxnSpPr>
          <p:spPr>
            <a:xfrm>
              <a:off x="3006884" y="2059781"/>
              <a:ext cx="59482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13">
              <a:extLst>
                <a:ext uri="{FF2B5EF4-FFF2-40B4-BE49-F238E27FC236}">
                  <a16:creationId xmlns:a16="http://schemas.microsoft.com/office/drawing/2014/main" id="{589A18FB-C02B-437A-B3E1-5CD0A4137A5B}"/>
                </a:ext>
              </a:extLst>
            </p:cNvPr>
            <p:cNvCxnSpPr/>
            <p:nvPr/>
          </p:nvCxnSpPr>
          <p:spPr>
            <a:xfrm>
              <a:off x="3519502" y="1657999"/>
              <a:ext cx="0" cy="41563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15">
              <a:extLst>
                <a:ext uri="{FF2B5EF4-FFF2-40B4-BE49-F238E27FC236}">
                  <a16:creationId xmlns:a16="http://schemas.microsoft.com/office/drawing/2014/main" id="{45C8F469-160D-4EBB-A43A-AC50C57FA216}"/>
                </a:ext>
              </a:extLst>
            </p:cNvPr>
            <p:cNvSpPr txBox="1"/>
            <p:nvPr/>
          </p:nvSpPr>
          <p:spPr>
            <a:xfrm>
              <a:off x="2908983" y="1661485"/>
              <a:ext cx="692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88.5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直接连接符 16">
              <a:extLst>
                <a:ext uri="{FF2B5EF4-FFF2-40B4-BE49-F238E27FC236}">
                  <a16:creationId xmlns:a16="http://schemas.microsoft.com/office/drawing/2014/main" id="{B5E894DC-BBBE-427A-AB69-E3E0E8F4F164}"/>
                </a:ext>
              </a:extLst>
            </p:cNvPr>
            <p:cNvCxnSpPr>
              <a:cxnSpLocks/>
            </p:cNvCxnSpPr>
            <p:nvPr/>
          </p:nvCxnSpPr>
          <p:spPr>
            <a:xfrm>
              <a:off x="2120194" y="2447708"/>
              <a:ext cx="198812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8">
              <a:extLst>
                <a:ext uri="{FF2B5EF4-FFF2-40B4-BE49-F238E27FC236}">
                  <a16:creationId xmlns:a16="http://schemas.microsoft.com/office/drawing/2014/main" id="{3A0F3B08-697D-4884-82E0-19ADF1516BB5}"/>
                </a:ext>
              </a:extLst>
            </p:cNvPr>
            <p:cNvCxnSpPr>
              <a:cxnSpLocks/>
            </p:cNvCxnSpPr>
            <p:nvPr/>
          </p:nvCxnSpPr>
          <p:spPr>
            <a:xfrm>
              <a:off x="4080611" y="1644145"/>
              <a:ext cx="0" cy="803563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20">
              <a:extLst>
                <a:ext uri="{FF2B5EF4-FFF2-40B4-BE49-F238E27FC236}">
                  <a16:creationId xmlns:a16="http://schemas.microsoft.com/office/drawing/2014/main" id="{16925EC1-41B1-4241-B893-0B3D2B9C1395}"/>
                </a:ext>
              </a:extLst>
            </p:cNvPr>
            <p:cNvSpPr txBox="1"/>
            <p:nvPr/>
          </p:nvSpPr>
          <p:spPr>
            <a:xfrm>
              <a:off x="3533356" y="1910523"/>
              <a:ext cx="692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178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直接连接符 22">
              <a:extLst>
                <a:ext uri="{FF2B5EF4-FFF2-40B4-BE49-F238E27FC236}">
                  <a16:creationId xmlns:a16="http://schemas.microsoft.com/office/drawing/2014/main" id="{A7AEC61E-E808-4E17-B579-CAC24A569245}"/>
                </a:ext>
              </a:extLst>
            </p:cNvPr>
            <p:cNvCxnSpPr>
              <a:cxnSpLocks/>
            </p:cNvCxnSpPr>
            <p:nvPr/>
          </p:nvCxnSpPr>
          <p:spPr>
            <a:xfrm>
              <a:off x="1914920" y="2697090"/>
              <a:ext cx="282378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24">
              <a:extLst>
                <a:ext uri="{FF2B5EF4-FFF2-40B4-BE49-F238E27FC236}">
                  <a16:creationId xmlns:a16="http://schemas.microsoft.com/office/drawing/2014/main" id="{748AAE71-AB37-4993-9C9C-B1EC7821F4AA}"/>
                </a:ext>
              </a:extLst>
            </p:cNvPr>
            <p:cNvCxnSpPr>
              <a:cxnSpLocks/>
            </p:cNvCxnSpPr>
            <p:nvPr/>
          </p:nvCxnSpPr>
          <p:spPr>
            <a:xfrm>
              <a:off x="4623694" y="1657999"/>
              <a:ext cx="0" cy="103874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25">
              <a:extLst>
                <a:ext uri="{FF2B5EF4-FFF2-40B4-BE49-F238E27FC236}">
                  <a16:creationId xmlns:a16="http://schemas.microsoft.com/office/drawing/2014/main" id="{39A70EFA-1E26-47BA-93CF-5AE63407F923}"/>
                </a:ext>
              </a:extLst>
            </p:cNvPr>
            <p:cNvSpPr txBox="1"/>
            <p:nvPr/>
          </p:nvSpPr>
          <p:spPr>
            <a:xfrm>
              <a:off x="4090294" y="2018402"/>
              <a:ext cx="692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238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直接连接符 27">
              <a:extLst>
                <a:ext uri="{FF2B5EF4-FFF2-40B4-BE49-F238E27FC236}">
                  <a16:creationId xmlns:a16="http://schemas.microsoft.com/office/drawing/2014/main" id="{2E0D4217-04CD-4E2F-B9B2-86FB0B37C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760" y="1080222"/>
              <a:ext cx="0" cy="10971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30">
              <a:extLst>
                <a:ext uri="{FF2B5EF4-FFF2-40B4-BE49-F238E27FC236}">
                  <a16:creationId xmlns:a16="http://schemas.microsoft.com/office/drawing/2014/main" id="{3A3976C7-4A50-4479-9CF9-7BE595994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975" y="1414957"/>
              <a:ext cx="40178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33">
              <a:extLst>
                <a:ext uri="{FF2B5EF4-FFF2-40B4-BE49-F238E27FC236}">
                  <a16:creationId xmlns:a16="http://schemas.microsoft.com/office/drawing/2014/main" id="{D78BF98F-0F84-469D-86B5-11F32CB84261}"/>
                </a:ext>
              </a:extLst>
            </p:cNvPr>
            <p:cNvSpPr txBox="1"/>
            <p:nvPr/>
          </p:nvSpPr>
          <p:spPr>
            <a:xfrm>
              <a:off x="1759975" y="1080222"/>
              <a:ext cx="692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95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直接连接符 35">
              <a:extLst>
                <a:ext uri="{FF2B5EF4-FFF2-40B4-BE49-F238E27FC236}">
                  <a16:creationId xmlns:a16="http://schemas.microsoft.com/office/drawing/2014/main" id="{68CCFDA5-D703-4729-AE2D-FAE55650C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0742" y="702035"/>
              <a:ext cx="0" cy="13716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39">
              <a:extLst>
                <a:ext uri="{FF2B5EF4-FFF2-40B4-BE49-F238E27FC236}">
                  <a16:creationId xmlns:a16="http://schemas.microsoft.com/office/drawing/2014/main" id="{30C493D0-E035-4349-B352-A2B024665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975" y="1048399"/>
              <a:ext cx="126076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41">
              <a:extLst>
                <a:ext uri="{FF2B5EF4-FFF2-40B4-BE49-F238E27FC236}">
                  <a16:creationId xmlns:a16="http://schemas.microsoft.com/office/drawing/2014/main" id="{4E430DC4-39BF-4083-863C-CE805ED37A41}"/>
                </a:ext>
              </a:extLst>
            </p:cNvPr>
            <p:cNvSpPr txBox="1"/>
            <p:nvPr/>
          </p:nvSpPr>
          <p:spPr>
            <a:xfrm>
              <a:off x="2231030" y="743024"/>
              <a:ext cx="692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299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直接连接符 42">
              <a:extLst>
                <a:ext uri="{FF2B5EF4-FFF2-40B4-BE49-F238E27FC236}">
                  <a16:creationId xmlns:a16="http://schemas.microsoft.com/office/drawing/2014/main" id="{BB18B929-2821-481B-B82D-13703BFC213F}"/>
                </a:ext>
              </a:extLst>
            </p:cNvPr>
            <p:cNvCxnSpPr>
              <a:cxnSpLocks/>
            </p:cNvCxnSpPr>
            <p:nvPr/>
          </p:nvCxnSpPr>
          <p:spPr>
            <a:xfrm>
              <a:off x="5222482" y="1910523"/>
              <a:ext cx="0" cy="194351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44">
              <a:extLst>
                <a:ext uri="{FF2B5EF4-FFF2-40B4-BE49-F238E27FC236}">
                  <a16:creationId xmlns:a16="http://schemas.microsoft.com/office/drawing/2014/main" id="{A9B214AB-A35A-4BC5-85FA-D0F767900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976" y="3043454"/>
              <a:ext cx="346250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46">
              <a:extLst>
                <a:ext uri="{FF2B5EF4-FFF2-40B4-BE49-F238E27FC236}">
                  <a16:creationId xmlns:a16="http://schemas.microsoft.com/office/drawing/2014/main" id="{F90EBD63-5304-43C3-B660-0B03897E97AA}"/>
                </a:ext>
              </a:extLst>
            </p:cNvPr>
            <p:cNvSpPr txBox="1"/>
            <p:nvPr/>
          </p:nvSpPr>
          <p:spPr>
            <a:xfrm>
              <a:off x="3326811" y="2782444"/>
              <a:ext cx="692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814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5" name="直接连接符 48">
              <a:extLst>
                <a:ext uri="{FF2B5EF4-FFF2-40B4-BE49-F238E27FC236}">
                  <a16:creationId xmlns:a16="http://schemas.microsoft.com/office/drawing/2014/main" id="{4ECAA060-9690-4AF8-B528-0F31D396662A}"/>
                </a:ext>
              </a:extLst>
            </p:cNvPr>
            <p:cNvCxnSpPr>
              <a:cxnSpLocks/>
            </p:cNvCxnSpPr>
            <p:nvPr/>
          </p:nvCxnSpPr>
          <p:spPr>
            <a:xfrm>
              <a:off x="6358555" y="1865817"/>
              <a:ext cx="0" cy="194351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49">
              <a:extLst>
                <a:ext uri="{FF2B5EF4-FFF2-40B4-BE49-F238E27FC236}">
                  <a16:creationId xmlns:a16="http://schemas.microsoft.com/office/drawing/2014/main" id="{466F4FDA-4F7C-4772-BFA4-07BE4E6541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2482" y="3022685"/>
              <a:ext cx="1136073" cy="1384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51">
              <a:extLst>
                <a:ext uri="{FF2B5EF4-FFF2-40B4-BE49-F238E27FC236}">
                  <a16:creationId xmlns:a16="http://schemas.microsoft.com/office/drawing/2014/main" id="{297972EC-1C4D-41DB-A073-A09C29CD0B00}"/>
                </a:ext>
              </a:extLst>
            </p:cNvPr>
            <p:cNvSpPr txBox="1"/>
            <p:nvPr/>
          </p:nvSpPr>
          <p:spPr>
            <a:xfrm>
              <a:off x="5549547" y="2758354"/>
              <a:ext cx="692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260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702B75C-75F7-43B8-B388-E9B9FE7E98E8}"/>
                </a:ext>
              </a:extLst>
            </p:cNvPr>
            <p:cNvCxnSpPr>
              <a:cxnSpLocks/>
            </p:cNvCxnSpPr>
            <p:nvPr/>
          </p:nvCxnSpPr>
          <p:spPr>
            <a:xfrm>
              <a:off x="1809137" y="2279855"/>
              <a:ext cx="170455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DBC8BB2-FAE5-4101-90F4-B91535AB96B7}"/>
                </a:ext>
              </a:extLst>
            </p:cNvPr>
            <p:cNvCxnSpPr>
              <a:cxnSpLocks/>
            </p:cNvCxnSpPr>
            <p:nvPr/>
          </p:nvCxnSpPr>
          <p:spPr>
            <a:xfrm>
              <a:off x="3519502" y="1695709"/>
              <a:ext cx="0" cy="584148"/>
            </a:xfrm>
            <a:prstGeom prst="straightConnector1">
              <a:avLst/>
            </a:prstGeom>
            <a:ln w="38100">
              <a:solidFill>
                <a:srgbClr val="FFFF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xplosion: 8 Points 29">
              <a:extLst>
                <a:ext uri="{FF2B5EF4-FFF2-40B4-BE49-F238E27FC236}">
                  <a16:creationId xmlns:a16="http://schemas.microsoft.com/office/drawing/2014/main" id="{568EECF8-489E-43A4-A427-4749876B6FB3}"/>
                </a:ext>
              </a:extLst>
            </p:cNvPr>
            <p:cNvSpPr/>
            <p:nvPr/>
          </p:nvSpPr>
          <p:spPr>
            <a:xfrm>
              <a:off x="3334792" y="2073682"/>
              <a:ext cx="400974" cy="419610"/>
            </a:xfrm>
            <a:prstGeom prst="irregularSeal1">
              <a:avLst/>
            </a:prstGeom>
            <a:solidFill>
              <a:srgbClr val="FFC000">
                <a:alpha val="76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A83BB5C-87DC-440B-B4E3-F2B5A13BDE26}"/>
                </a:ext>
              </a:extLst>
            </p:cNvPr>
            <p:cNvSpPr txBox="1"/>
            <p:nvPr/>
          </p:nvSpPr>
          <p:spPr>
            <a:xfrm>
              <a:off x="2123362" y="2004363"/>
              <a:ext cx="1353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</a:rPr>
                <a:t>48.5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6023E9-ED7A-496B-B0EE-31F184424157}"/>
                </a:ext>
              </a:extLst>
            </p:cNvPr>
            <p:cNvSpPr txBox="1"/>
            <p:nvPr/>
          </p:nvSpPr>
          <p:spPr>
            <a:xfrm rot="5400000">
              <a:off x="3297571" y="1694024"/>
              <a:ext cx="828955" cy="369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FF00"/>
                  </a:solidFill>
                </a:rPr>
                <a:t>12</a:t>
              </a:r>
              <a:endParaRPr lang="en-US" dirty="0">
                <a:solidFill>
                  <a:srgbClr val="FFFF00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519D210-B5F5-4EED-ACF1-C04B1007C82C}"/>
              </a:ext>
            </a:extLst>
          </p:cNvPr>
          <p:cNvSpPr txBox="1"/>
          <p:nvPr/>
        </p:nvSpPr>
        <p:spPr>
          <a:xfrm>
            <a:off x="1472733" y="6130355"/>
            <a:ext cx="8728565" cy="646331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Pmod Package Structure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 There is no coverage by cushion at the origin glass broken(48.5, 12);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59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C45B2-6906-4B09-B925-D492440F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34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7C42FB-1B2C-4EFA-95EF-351C6269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Mech Mapping: </a:t>
            </a:r>
            <a:r>
              <a:rPr lang="en-US" dirty="0"/>
              <a:t>SP vs Glass Broken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F32AA76-15DB-4A60-998A-A89967AEBB30}"/>
              </a:ext>
            </a:extLst>
          </p:cNvPr>
          <p:cNvGrpSpPr/>
          <p:nvPr/>
        </p:nvGrpSpPr>
        <p:grpSpPr>
          <a:xfrm>
            <a:off x="2777946" y="702346"/>
            <a:ext cx="9443550" cy="5512299"/>
            <a:chOff x="752472" y="695404"/>
            <a:chExt cx="10004018" cy="583945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0A2C29C-5DE2-47A2-B4A4-0B974F9F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472" y="695404"/>
              <a:ext cx="10004018" cy="5839450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64864DC-73E9-4FE2-9205-F8728B9D2DCB}"/>
                </a:ext>
              </a:extLst>
            </p:cNvPr>
            <p:cNvCxnSpPr>
              <a:cxnSpLocks/>
            </p:cNvCxnSpPr>
            <p:nvPr/>
          </p:nvCxnSpPr>
          <p:spPr>
            <a:xfrm>
              <a:off x="983226" y="1945558"/>
              <a:ext cx="202544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0A99845-C9A1-42F4-BD79-ED6AFAFFE9A6}"/>
                </a:ext>
              </a:extLst>
            </p:cNvPr>
            <p:cNvCxnSpPr>
              <a:cxnSpLocks/>
            </p:cNvCxnSpPr>
            <p:nvPr/>
          </p:nvCxnSpPr>
          <p:spPr>
            <a:xfrm>
              <a:off x="3018057" y="948457"/>
              <a:ext cx="0" cy="997101"/>
            </a:xfrm>
            <a:prstGeom prst="straightConnector1">
              <a:avLst/>
            </a:prstGeom>
            <a:ln w="38100">
              <a:solidFill>
                <a:srgbClr val="FFFF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xplosion: 8 Points 38">
              <a:extLst>
                <a:ext uri="{FF2B5EF4-FFF2-40B4-BE49-F238E27FC236}">
                  <a16:creationId xmlns:a16="http://schemas.microsoft.com/office/drawing/2014/main" id="{E0144DD3-4CEB-4339-8C8C-F6E79286A956}"/>
                </a:ext>
              </a:extLst>
            </p:cNvPr>
            <p:cNvSpPr/>
            <p:nvPr/>
          </p:nvSpPr>
          <p:spPr>
            <a:xfrm>
              <a:off x="2900648" y="1851466"/>
              <a:ext cx="400974" cy="419610"/>
            </a:xfrm>
            <a:prstGeom prst="irregularSeal1">
              <a:avLst/>
            </a:prstGeom>
            <a:solidFill>
              <a:srgbClr val="FFC000">
                <a:alpha val="52157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90DBC6-4F9B-4A0B-8122-DD327F183CEB}"/>
                </a:ext>
              </a:extLst>
            </p:cNvPr>
            <p:cNvSpPr txBox="1"/>
            <p:nvPr/>
          </p:nvSpPr>
          <p:spPr>
            <a:xfrm>
              <a:off x="1235413" y="1562756"/>
              <a:ext cx="1353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</a:rPr>
                <a:t>48.5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0365233-DB8A-4C0A-BBEF-79215416DE45}"/>
                </a:ext>
              </a:extLst>
            </p:cNvPr>
            <p:cNvSpPr txBox="1"/>
            <p:nvPr/>
          </p:nvSpPr>
          <p:spPr>
            <a:xfrm rot="5400000">
              <a:off x="2409622" y="1252417"/>
              <a:ext cx="828955" cy="369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FF00"/>
                  </a:solidFill>
                </a:rPr>
                <a:t>12</a:t>
              </a:r>
              <a:endParaRPr lang="en-US" dirty="0">
                <a:solidFill>
                  <a:srgbClr val="FFFF00"/>
                </a:solidFill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1B50B651-0394-4A46-AFAE-3F3D35E0A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6" y="848495"/>
            <a:ext cx="2891195" cy="153535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0C843F0-8233-4F8A-98C9-915760EBBCAE}"/>
              </a:ext>
            </a:extLst>
          </p:cNvPr>
          <p:cNvSpPr txBox="1"/>
          <p:nvPr/>
        </p:nvSpPr>
        <p:spPr>
          <a:xfrm>
            <a:off x="1472733" y="6130355"/>
            <a:ext cx="8728565" cy="646331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Pmod structure shows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 There is a support pin near the origin of glass broken(48.5, 12)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130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16136B-69EB-4D3C-B578-26A69E9F2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35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4F5D12-D054-4EEF-AFCB-099EEEAD3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Sheet Structure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1A9435-7D9F-4AD8-B927-CB259360183A}"/>
              </a:ext>
            </a:extLst>
          </p:cNvPr>
          <p:cNvCxnSpPr>
            <a:cxnSpLocks/>
          </p:cNvCxnSpPr>
          <p:nvPr/>
        </p:nvCxnSpPr>
        <p:spPr>
          <a:xfrm>
            <a:off x="2955637" y="2255017"/>
            <a:ext cx="1339272" cy="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B8A6DF-719A-4112-A01A-1E6CEA291272}"/>
              </a:ext>
            </a:extLst>
          </p:cNvPr>
          <p:cNvSpPr txBox="1"/>
          <p:nvPr/>
        </p:nvSpPr>
        <p:spPr>
          <a:xfrm>
            <a:off x="326500" y="5518057"/>
            <a:ext cx="11538999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Capillarity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normally, if oil or water contacts with prism layers, oil or water permeate from edge to inner linearly;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because </a:t>
            </a:r>
            <a:r>
              <a:rPr lang="en-US" sz="16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cohesive </a:t>
            </a:r>
            <a:r>
              <a:rPr lang="en-US" sz="160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6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adhesive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6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forces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that causes water and other liquids to rise in thin tubes or other constricted spaces;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D69FDA-06DE-47E7-BC22-0466BE3FA5C5}"/>
              </a:ext>
            </a:extLst>
          </p:cNvPr>
          <p:cNvGrpSpPr/>
          <p:nvPr/>
        </p:nvGrpSpPr>
        <p:grpSpPr>
          <a:xfrm>
            <a:off x="599826" y="2980992"/>
            <a:ext cx="4323692" cy="2446895"/>
            <a:chOff x="599826" y="2955696"/>
            <a:chExt cx="4323692" cy="244689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A917C-1DE5-4027-AF27-1AAEA433F0DB}"/>
                </a:ext>
              </a:extLst>
            </p:cNvPr>
            <p:cNvSpPr txBox="1"/>
            <p:nvPr/>
          </p:nvSpPr>
          <p:spPr>
            <a:xfrm>
              <a:off x="599826" y="2955696"/>
              <a:ext cx="432369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(Rear view)AX85 QOP Sheet, white spot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0B97AE-C331-44B5-B323-41FBE403C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236" y="3364242"/>
              <a:ext cx="3936288" cy="2038349"/>
            </a:xfrm>
            <a:prstGeom prst="rect">
              <a:avLst/>
            </a:pr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D9579B8-B288-4756-8BBB-1A445FDE32DE}"/>
                </a:ext>
              </a:extLst>
            </p:cNvPr>
            <p:cNvSpPr/>
            <p:nvPr/>
          </p:nvSpPr>
          <p:spPr>
            <a:xfrm>
              <a:off x="822036" y="4428307"/>
              <a:ext cx="3879273" cy="803564"/>
            </a:xfrm>
            <a:custGeom>
              <a:avLst/>
              <a:gdLst>
                <a:gd name="connsiteX0" fmla="*/ 0 w 3879273"/>
                <a:gd name="connsiteY0" fmla="*/ 803564 h 803564"/>
                <a:gd name="connsiteX1" fmla="*/ 46182 w 3879273"/>
                <a:gd name="connsiteY1" fmla="*/ 775855 h 803564"/>
                <a:gd name="connsiteX2" fmla="*/ 184728 w 3879273"/>
                <a:gd name="connsiteY2" fmla="*/ 748146 h 803564"/>
                <a:gd name="connsiteX3" fmla="*/ 249382 w 3879273"/>
                <a:gd name="connsiteY3" fmla="*/ 729673 h 803564"/>
                <a:gd name="connsiteX4" fmla="*/ 277091 w 3879273"/>
                <a:gd name="connsiteY4" fmla="*/ 720436 h 803564"/>
                <a:gd name="connsiteX5" fmla="*/ 314037 w 3879273"/>
                <a:gd name="connsiteY5" fmla="*/ 711200 h 803564"/>
                <a:gd name="connsiteX6" fmla="*/ 378691 w 3879273"/>
                <a:gd name="connsiteY6" fmla="*/ 692727 h 803564"/>
                <a:gd name="connsiteX7" fmla="*/ 508000 w 3879273"/>
                <a:gd name="connsiteY7" fmla="*/ 674255 h 803564"/>
                <a:gd name="connsiteX8" fmla="*/ 535709 w 3879273"/>
                <a:gd name="connsiteY8" fmla="*/ 665018 h 803564"/>
                <a:gd name="connsiteX9" fmla="*/ 637309 w 3879273"/>
                <a:gd name="connsiteY9" fmla="*/ 646546 h 803564"/>
                <a:gd name="connsiteX10" fmla="*/ 812800 w 3879273"/>
                <a:gd name="connsiteY10" fmla="*/ 628073 h 803564"/>
                <a:gd name="connsiteX11" fmla="*/ 1366982 w 3879273"/>
                <a:gd name="connsiteY11" fmla="*/ 618836 h 803564"/>
                <a:gd name="connsiteX12" fmla="*/ 1431637 w 3879273"/>
                <a:gd name="connsiteY12" fmla="*/ 600364 h 803564"/>
                <a:gd name="connsiteX13" fmla="*/ 1505528 w 3879273"/>
                <a:gd name="connsiteY13" fmla="*/ 591127 h 803564"/>
                <a:gd name="connsiteX14" fmla="*/ 1551709 w 3879273"/>
                <a:gd name="connsiteY14" fmla="*/ 581891 h 803564"/>
                <a:gd name="connsiteX15" fmla="*/ 1921164 w 3879273"/>
                <a:gd name="connsiteY15" fmla="*/ 572655 h 803564"/>
                <a:gd name="connsiteX16" fmla="*/ 1985819 w 3879273"/>
                <a:gd name="connsiteY16" fmla="*/ 563418 h 803564"/>
                <a:gd name="connsiteX17" fmla="*/ 2115128 w 3879273"/>
                <a:gd name="connsiteY17" fmla="*/ 554182 h 803564"/>
                <a:gd name="connsiteX18" fmla="*/ 2179782 w 3879273"/>
                <a:gd name="connsiteY18" fmla="*/ 535709 h 803564"/>
                <a:gd name="connsiteX19" fmla="*/ 2253673 w 3879273"/>
                <a:gd name="connsiteY19" fmla="*/ 517236 h 803564"/>
                <a:gd name="connsiteX20" fmla="*/ 2290619 w 3879273"/>
                <a:gd name="connsiteY20" fmla="*/ 508000 h 803564"/>
                <a:gd name="connsiteX21" fmla="*/ 2327564 w 3879273"/>
                <a:gd name="connsiteY21" fmla="*/ 498764 h 803564"/>
                <a:gd name="connsiteX22" fmla="*/ 2447637 w 3879273"/>
                <a:gd name="connsiteY22" fmla="*/ 471055 h 803564"/>
                <a:gd name="connsiteX23" fmla="*/ 2558473 w 3879273"/>
                <a:gd name="connsiteY23" fmla="*/ 443346 h 803564"/>
                <a:gd name="connsiteX24" fmla="*/ 2595419 w 3879273"/>
                <a:gd name="connsiteY24" fmla="*/ 434109 h 803564"/>
                <a:gd name="connsiteX25" fmla="*/ 2632364 w 3879273"/>
                <a:gd name="connsiteY25" fmla="*/ 415636 h 803564"/>
                <a:gd name="connsiteX26" fmla="*/ 2697019 w 3879273"/>
                <a:gd name="connsiteY26" fmla="*/ 397164 h 803564"/>
                <a:gd name="connsiteX27" fmla="*/ 2724728 w 3879273"/>
                <a:gd name="connsiteY27" fmla="*/ 387927 h 803564"/>
                <a:gd name="connsiteX28" fmla="*/ 2761673 w 3879273"/>
                <a:gd name="connsiteY28" fmla="*/ 378691 h 803564"/>
                <a:gd name="connsiteX29" fmla="*/ 2817091 w 3879273"/>
                <a:gd name="connsiteY29" fmla="*/ 360218 h 803564"/>
                <a:gd name="connsiteX30" fmla="*/ 2844800 w 3879273"/>
                <a:gd name="connsiteY30" fmla="*/ 350982 h 803564"/>
                <a:gd name="connsiteX31" fmla="*/ 2918691 w 3879273"/>
                <a:gd name="connsiteY31" fmla="*/ 323273 h 803564"/>
                <a:gd name="connsiteX32" fmla="*/ 3029528 w 3879273"/>
                <a:gd name="connsiteY32" fmla="*/ 277091 h 803564"/>
                <a:gd name="connsiteX33" fmla="*/ 3140364 w 3879273"/>
                <a:gd name="connsiteY33" fmla="*/ 240146 h 803564"/>
                <a:gd name="connsiteX34" fmla="*/ 3177309 w 3879273"/>
                <a:gd name="connsiteY34" fmla="*/ 230909 h 803564"/>
                <a:gd name="connsiteX35" fmla="*/ 3205019 w 3879273"/>
                <a:gd name="connsiteY35" fmla="*/ 212436 h 803564"/>
                <a:gd name="connsiteX36" fmla="*/ 3371273 w 3879273"/>
                <a:gd name="connsiteY36" fmla="*/ 175491 h 803564"/>
                <a:gd name="connsiteX37" fmla="*/ 3426691 w 3879273"/>
                <a:gd name="connsiteY37" fmla="*/ 157018 h 803564"/>
                <a:gd name="connsiteX38" fmla="*/ 3454400 w 3879273"/>
                <a:gd name="connsiteY38" fmla="*/ 138546 h 803564"/>
                <a:gd name="connsiteX39" fmla="*/ 3537528 w 3879273"/>
                <a:gd name="connsiteY39" fmla="*/ 120073 h 803564"/>
                <a:gd name="connsiteX40" fmla="*/ 3648364 w 3879273"/>
                <a:gd name="connsiteY40" fmla="*/ 92364 h 803564"/>
                <a:gd name="connsiteX41" fmla="*/ 3685309 w 3879273"/>
                <a:gd name="connsiteY41" fmla="*/ 83127 h 803564"/>
                <a:gd name="connsiteX42" fmla="*/ 3740728 w 3879273"/>
                <a:gd name="connsiteY42" fmla="*/ 64655 h 803564"/>
                <a:gd name="connsiteX43" fmla="*/ 3805382 w 3879273"/>
                <a:gd name="connsiteY43" fmla="*/ 46182 h 803564"/>
                <a:gd name="connsiteX44" fmla="*/ 3833091 w 3879273"/>
                <a:gd name="connsiteY44" fmla="*/ 27709 h 803564"/>
                <a:gd name="connsiteX45" fmla="*/ 3860800 w 3879273"/>
                <a:gd name="connsiteY45" fmla="*/ 18473 h 803564"/>
                <a:gd name="connsiteX46" fmla="*/ 3879273 w 3879273"/>
                <a:gd name="connsiteY46" fmla="*/ 0 h 80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879273" h="803564" extrusionOk="0">
                  <a:moveTo>
                    <a:pt x="0" y="803564"/>
                  </a:moveTo>
                  <a:cubicBezTo>
                    <a:pt x="11505" y="791929"/>
                    <a:pt x="28076" y="782807"/>
                    <a:pt x="46182" y="775855"/>
                  </a:cubicBezTo>
                  <a:cubicBezTo>
                    <a:pt x="95744" y="761228"/>
                    <a:pt x="127066" y="754913"/>
                    <a:pt x="184728" y="748146"/>
                  </a:cubicBezTo>
                  <a:cubicBezTo>
                    <a:pt x="233464" y="743285"/>
                    <a:pt x="166502" y="762247"/>
                    <a:pt x="249382" y="729673"/>
                  </a:cubicBezTo>
                  <a:cubicBezTo>
                    <a:pt x="258152" y="726675"/>
                    <a:pt x="269160" y="723794"/>
                    <a:pt x="277091" y="720436"/>
                  </a:cubicBezTo>
                  <a:cubicBezTo>
                    <a:pt x="290318" y="717070"/>
                    <a:pt x="302958" y="712368"/>
                    <a:pt x="314037" y="711200"/>
                  </a:cubicBezTo>
                  <a:cubicBezTo>
                    <a:pt x="344024" y="702303"/>
                    <a:pt x="343873" y="698667"/>
                    <a:pt x="378691" y="692727"/>
                  </a:cubicBezTo>
                  <a:cubicBezTo>
                    <a:pt x="421639" y="685568"/>
                    <a:pt x="508000" y="674255"/>
                    <a:pt x="508000" y="674255"/>
                  </a:cubicBezTo>
                  <a:cubicBezTo>
                    <a:pt x="519609" y="672505"/>
                    <a:pt x="527814" y="667752"/>
                    <a:pt x="535709" y="665018"/>
                  </a:cubicBezTo>
                  <a:cubicBezTo>
                    <a:pt x="564597" y="657167"/>
                    <a:pt x="607804" y="652595"/>
                    <a:pt x="637309" y="646546"/>
                  </a:cubicBezTo>
                  <a:cubicBezTo>
                    <a:pt x="722001" y="632541"/>
                    <a:pt x="681562" y="639893"/>
                    <a:pt x="812800" y="628073"/>
                  </a:cubicBezTo>
                  <a:cubicBezTo>
                    <a:pt x="1012962" y="646919"/>
                    <a:pt x="1196831" y="639770"/>
                    <a:pt x="1366982" y="618836"/>
                  </a:cubicBezTo>
                  <a:cubicBezTo>
                    <a:pt x="1392557" y="608354"/>
                    <a:pt x="1408776" y="602644"/>
                    <a:pt x="1431637" y="600364"/>
                  </a:cubicBezTo>
                  <a:cubicBezTo>
                    <a:pt x="1454159" y="596605"/>
                    <a:pt x="1476877" y="592060"/>
                    <a:pt x="1505528" y="591127"/>
                  </a:cubicBezTo>
                  <a:cubicBezTo>
                    <a:pt x="1517256" y="588471"/>
                    <a:pt x="1535047" y="580591"/>
                    <a:pt x="1551709" y="581891"/>
                  </a:cubicBezTo>
                  <a:cubicBezTo>
                    <a:pt x="1675654" y="564575"/>
                    <a:pt x="1770861" y="591587"/>
                    <a:pt x="1921164" y="572655"/>
                  </a:cubicBezTo>
                  <a:cubicBezTo>
                    <a:pt x="1941026" y="572598"/>
                    <a:pt x="1967852" y="568235"/>
                    <a:pt x="1985819" y="563418"/>
                  </a:cubicBezTo>
                  <a:cubicBezTo>
                    <a:pt x="2028464" y="568177"/>
                    <a:pt x="2080095" y="554259"/>
                    <a:pt x="2115128" y="554182"/>
                  </a:cubicBezTo>
                  <a:cubicBezTo>
                    <a:pt x="2139603" y="553666"/>
                    <a:pt x="2155288" y="542300"/>
                    <a:pt x="2179782" y="535709"/>
                  </a:cubicBezTo>
                  <a:cubicBezTo>
                    <a:pt x="2206804" y="534035"/>
                    <a:pt x="2226127" y="524932"/>
                    <a:pt x="2253673" y="517236"/>
                  </a:cubicBezTo>
                  <a:cubicBezTo>
                    <a:pt x="2270494" y="510412"/>
                    <a:pt x="2280371" y="512317"/>
                    <a:pt x="2290619" y="508000"/>
                  </a:cubicBezTo>
                  <a:cubicBezTo>
                    <a:pt x="2303240" y="503980"/>
                    <a:pt x="2317661" y="504005"/>
                    <a:pt x="2327564" y="498764"/>
                  </a:cubicBezTo>
                  <a:cubicBezTo>
                    <a:pt x="2399475" y="487223"/>
                    <a:pt x="2359894" y="493807"/>
                    <a:pt x="2447637" y="471055"/>
                  </a:cubicBezTo>
                  <a:cubicBezTo>
                    <a:pt x="2468478" y="452072"/>
                    <a:pt x="2509232" y="458591"/>
                    <a:pt x="2558473" y="443346"/>
                  </a:cubicBezTo>
                  <a:cubicBezTo>
                    <a:pt x="2567465" y="440996"/>
                    <a:pt x="2583513" y="441507"/>
                    <a:pt x="2595419" y="434109"/>
                  </a:cubicBezTo>
                  <a:cubicBezTo>
                    <a:pt x="2607294" y="426565"/>
                    <a:pt x="2621583" y="419652"/>
                    <a:pt x="2632364" y="415636"/>
                  </a:cubicBezTo>
                  <a:cubicBezTo>
                    <a:pt x="2655723" y="404040"/>
                    <a:pt x="2669689" y="402367"/>
                    <a:pt x="2697019" y="397164"/>
                  </a:cubicBezTo>
                  <a:cubicBezTo>
                    <a:pt x="2707118" y="393764"/>
                    <a:pt x="2713047" y="391903"/>
                    <a:pt x="2724728" y="387927"/>
                  </a:cubicBezTo>
                  <a:cubicBezTo>
                    <a:pt x="2737815" y="386827"/>
                    <a:pt x="2750048" y="382233"/>
                    <a:pt x="2761673" y="378691"/>
                  </a:cubicBezTo>
                  <a:cubicBezTo>
                    <a:pt x="2779571" y="375914"/>
                    <a:pt x="2800845" y="367015"/>
                    <a:pt x="2817091" y="360218"/>
                  </a:cubicBezTo>
                  <a:cubicBezTo>
                    <a:pt x="2826103" y="356409"/>
                    <a:pt x="2836943" y="355363"/>
                    <a:pt x="2844800" y="350982"/>
                  </a:cubicBezTo>
                  <a:cubicBezTo>
                    <a:pt x="2893774" y="327531"/>
                    <a:pt x="2871930" y="339239"/>
                    <a:pt x="2918691" y="323273"/>
                  </a:cubicBezTo>
                  <a:cubicBezTo>
                    <a:pt x="3005664" y="284874"/>
                    <a:pt x="2970843" y="297929"/>
                    <a:pt x="3029528" y="277091"/>
                  </a:cubicBezTo>
                  <a:cubicBezTo>
                    <a:pt x="3083329" y="239435"/>
                    <a:pt x="3046980" y="268046"/>
                    <a:pt x="3140364" y="240146"/>
                  </a:cubicBezTo>
                  <a:cubicBezTo>
                    <a:pt x="3157798" y="233770"/>
                    <a:pt x="3160170" y="236941"/>
                    <a:pt x="3177309" y="230909"/>
                  </a:cubicBezTo>
                  <a:cubicBezTo>
                    <a:pt x="3188242" y="226409"/>
                    <a:pt x="3195369" y="218978"/>
                    <a:pt x="3205019" y="212436"/>
                  </a:cubicBezTo>
                  <a:cubicBezTo>
                    <a:pt x="3356305" y="173942"/>
                    <a:pt x="3197038" y="229859"/>
                    <a:pt x="3371273" y="175491"/>
                  </a:cubicBezTo>
                  <a:cubicBezTo>
                    <a:pt x="3389596" y="169882"/>
                    <a:pt x="3411884" y="165469"/>
                    <a:pt x="3426691" y="157018"/>
                  </a:cubicBezTo>
                  <a:cubicBezTo>
                    <a:pt x="3435216" y="151854"/>
                    <a:pt x="3444203" y="143188"/>
                    <a:pt x="3454400" y="138546"/>
                  </a:cubicBezTo>
                  <a:cubicBezTo>
                    <a:pt x="3467182" y="132914"/>
                    <a:pt x="3527486" y="123942"/>
                    <a:pt x="3537528" y="120073"/>
                  </a:cubicBezTo>
                  <a:cubicBezTo>
                    <a:pt x="3580094" y="113383"/>
                    <a:pt x="3606785" y="92405"/>
                    <a:pt x="3648364" y="92364"/>
                  </a:cubicBezTo>
                  <a:cubicBezTo>
                    <a:pt x="3660995" y="89225"/>
                    <a:pt x="3673959" y="84707"/>
                    <a:pt x="3685309" y="83127"/>
                  </a:cubicBezTo>
                  <a:cubicBezTo>
                    <a:pt x="3703231" y="75991"/>
                    <a:pt x="3722263" y="65592"/>
                    <a:pt x="3740728" y="64655"/>
                  </a:cubicBezTo>
                  <a:cubicBezTo>
                    <a:pt x="3788876" y="56807"/>
                    <a:pt x="3765208" y="61159"/>
                    <a:pt x="3805382" y="46182"/>
                  </a:cubicBezTo>
                  <a:cubicBezTo>
                    <a:pt x="3811858" y="40750"/>
                    <a:pt x="3822483" y="34724"/>
                    <a:pt x="3833091" y="27709"/>
                  </a:cubicBezTo>
                  <a:cubicBezTo>
                    <a:pt x="3843171" y="25772"/>
                    <a:pt x="3854427" y="25363"/>
                    <a:pt x="3860800" y="18473"/>
                  </a:cubicBezTo>
                  <a:cubicBezTo>
                    <a:pt x="3869357" y="13097"/>
                    <a:pt x="3873200" y="3686"/>
                    <a:pt x="3879273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879273"/>
                        <a:gd name="connsiteY0" fmla="*/ 803564 h 803564"/>
                        <a:gd name="connsiteX1" fmla="*/ 46182 w 3879273"/>
                        <a:gd name="connsiteY1" fmla="*/ 775855 h 803564"/>
                        <a:gd name="connsiteX2" fmla="*/ 184728 w 3879273"/>
                        <a:gd name="connsiteY2" fmla="*/ 748146 h 803564"/>
                        <a:gd name="connsiteX3" fmla="*/ 249382 w 3879273"/>
                        <a:gd name="connsiteY3" fmla="*/ 729673 h 803564"/>
                        <a:gd name="connsiteX4" fmla="*/ 277091 w 3879273"/>
                        <a:gd name="connsiteY4" fmla="*/ 720436 h 803564"/>
                        <a:gd name="connsiteX5" fmla="*/ 314037 w 3879273"/>
                        <a:gd name="connsiteY5" fmla="*/ 711200 h 803564"/>
                        <a:gd name="connsiteX6" fmla="*/ 378691 w 3879273"/>
                        <a:gd name="connsiteY6" fmla="*/ 692727 h 803564"/>
                        <a:gd name="connsiteX7" fmla="*/ 508000 w 3879273"/>
                        <a:gd name="connsiteY7" fmla="*/ 674255 h 803564"/>
                        <a:gd name="connsiteX8" fmla="*/ 535709 w 3879273"/>
                        <a:gd name="connsiteY8" fmla="*/ 665018 h 803564"/>
                        <a:gd name="connsiteX9" fmla="*/ 637309 w 3879273"/>
                        <a:gd name="connsiteY9" fmla="*/ 646546 h 803564"/>
                        <a:gd name="connsiteX10" fmla="*/ 812800 w 3879273"/>
                        <a:gd name="connsiteY10" fmla="*/ 628073 h 803564"/>
                        <a:gd name="connsiteX11" fmla="*/ 1366982 w 3879273"/>
                        <a:gd name="connsiteY11" fmla="*/ 618836 h 803564"/>
                        <a:gd name="connsiteX12" fmla="*/ 1431637 w 3879273"/>
                        <a:gd name="connsiteY12" fmla="*/ 600364 h 803564"/>
                        <a:gd name="connsiteX13" fmla="*/ 1505528 w 3879273"/>
                        <a:gd name="connsiteY13" fmla="*/ 591127 h 803564"/>
                        <a:gd name="connsiteX14" fmla="*/ 1551709 w 3879273"/>
                        <a:gd name="connsiteY14" fmla="*/ 581891 h 803564"/>
                        <a:gd name="connsiteX15" fmla="*/ 1921164 w 3879273"/>
                        <a:gd name="connsiteY15" fmla="*/ 572655 h 803564"/>
                        <a:gd name="connsiteX16" fmla="*/ 1985819 w 3879273"/>
                        <a:gd name="connsiteY16" fmla="*/ 563418 h 803564"/>
                        <a:gd name="connsiteX17" fmla="*/ 2115128 w 3879273"/>
                        <a:gd name="connsiteY17" fmla="*/ 554182 h 803564"/>
                        <a:gd name="connsiteX18" fmla="*/ 2179782 w 3879273"/>
                        <a:gd name="connsiteY18" fmla="*/ 535709 h 803564"/>
                        <a:gd name="connsiteX19" fmla="*/ 2253673 w 3879273"/>
                        <a:gd name="connsiteY19" fmla="*/ 517236 h 803564"/>
                        <a:gd name="connsiteX20" fmla="*/ 2290619 w 3879273"/>
                        <a:gd name="connsiteY20" fmla="*/ 508000 h 803564"/>
                        <a:gd name="connsiteX21" fmla="*/ 2327564 w 3879273"/>
                        <a:gd name="connsiteY21" fmla="*/ 498764 h 803564"/>
                        <a:gd name="connsiteX22" fmla="*/ 2447637 w 3879273"/>
                        <a:gd name="connsiteY22" fmla="*/ 471055 h 803564"/>
                        <a:gd name="connsiteX23" fmla="*/ 2558473 w 3879273"/>
                        <a:gd name="connsiteY23" fmla="*/ 443346 h 803564"/>
                        <a:gd name="connsiteX24" fmla="*/ 2595419 w 3879273"/>
                        <a:gd name="connsiteY24" fmla="*/ 434109 h 803564"/>
                        <a:gd name="connsiteX25" fmla="*/ 2632364 w 3879273"/>
                        <a:gd name="connsiteY25" fmla="*/ 415636 h 803564"/>
                        <a:gd name="connsiteX26" fmla="*/ 2697019 w 3879273"/>
                        <a:gd name="connsiteY26" fmla="*/ 397164 h 803564"/>
                        <a:gd name="connsiteX27" fmla="*/ 2724728 w 3879273"/>
                        <a:gd name="connsiteY27" fmla="*/ 387927 h 803564"/>
                        <a:gd name="connsiteX28" fmla="*/ 2761673 w 3879273"/>
                        <a:gd name="connsiteY28" fmla="*/ 378691 h 803564"/>
                        <a:gd name="connsiteX29" fmla="*/ 2817091 w 3879273"/>
                        <a:gd name="connsiteY29" fmla="*/ 360218 h 803564"/>
                        <a:gd name="connsiteX30" fmla="*/ 2844800 w 3879273"/>
                        <a:gd name="connsiteY30" fmla="*/ 350982 h 803564"/>
                        <a:gd name="connsiteX31" fmla="*/ 2918691 w 3879273"/>
                        <a:gd name="connsiteY31" fmla="*/ 323273 h 803564"/>
                        <a:gd name="connsiteX32" fmla="*/ 3029528 w 3879273"/>
                        <a:gd name="connsiteY32" fmla="*/ 277091 h 803564"/>
                        <a:gd name="connsiteX33" fmla="*/ 3140364 w 3879273"/>
                        <a:gd name="connsiteY33" fmla="*/ 240146 h 803564"/>
                        <a:gd name="connsiteX34" fmla="*/ 3177309 w 3879273"/>
                        <a:gd name="connsiteY34" fmla="*/ 230909 h 803564"/>
                        <a:gd name="connsiteX35" fmla="*/ 3205019 w 3879273"/>
                        <a:gd name="connsiteY35" fmla="*/ 212436 h 803564"/>
                        <a:gd name="connsiteX36" fmla="*/ 3371273 w 3879273"/>
                        <a:gd name="connsiteY36" fmla="*/ 175491 h 803564"/>
                        <a:gd name="connsiteX37" fmla="*/ 3426691 w 3879273"/>
                        <a:gd name="connsiteY37" fmla="*/ 157018 h 803564"/>
                        <a:gd name="connsiteX38" fmla="*/ 3454400 w 3879273"/>
                        <a:gd name="connsiteY38" fmla="*/ 138546 h 803564"/>
                        <a:gd name="connsiteX39" fmla="*/ 3537528 w 3879273"/>
                        <a:gd name="connsiteY39" fmla="*/ 120073 h 803564"/>
                        <a:gd name="connsiteX40" fmla="*/ 3648364 w 3879273"/>
                        <a:gd name="connsiteY40" fmla="*/ 92364 h 803564"/>
                        <a:gd name="connsiteX41" fmla="*/ 3685309 w 3879273"/>
                        <a:gd name="connsiteY41" fmla="*/ 83127 h 803564"/>
                        <a:gd name="connsiteX42" fmla="*/ 3740728 w 3879273"/>
                        <a:gd name="connsiteY42" fmla="*/ 64655 h 803564"/>
                        <a:gd name="connsiteX43" fmla="*/ 3805382 w 3879273"/>
                        <a:gd name="connsiteY43" fmla="*/ 46182 h 803564"/>
                        <a:gd name="connsiteX44" fmla="*/ 3833091 w 3879273"/>
                        <a:gd name="connsiteY44" fmla="*/ 27709 h 803564"/>
                        <a:gd name="connsiteX45" fmla="*/ 3860800 w 3879273"/>
                        <a:gd name="connsiteY45" fmla="*/ 18473 h 803564"/>
                        <a:gd name="connsiteX46" fmla="*/ 3879273 w 3879273"/>
                        <a:gd name="connsiteY46" fmla="*/ 0 h 803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</a:cxnLst>
                      <a:rect l="l" t="t" r="r" b="b"/>
                      <a:pathLst>
                        <a:path w="3879273" h="803564">
                          <a:moveTo>
                            <a:pt x="0" y="803564"/>
                          </a:moveTo>
                          <a:cubicBezTo>
                            <a:pt x="15394" y="794328"/>
                            <a:pt x="29426" y="782300"/>
                            <a:pt x="46182" y="775855"/>
                          </a:cubicBezTo>
                          <a:cubicBezTo>
                            <a:pt x="88292" y="759659"/>
                            <a:pt x="140303" y="754492"/>
                            <a:pt x="184728" y="748146"/>
                          </a:cubicBezTo>
                          <a:cubicBezTo>
                            <a:pt x="251165" y="725999"/>
                            <a:pt x="168199" y="752869"/>
                            <a:pt x="249382" y="729673"/>
                          </a:cubicBezTo>
                          <a:cubicBezTo>
                            <a:pt x="258743" y="726998"/>
                            <a:pt x="267730" y="723111"/>
                            <a:pt x="277091" y="720436"/>
                          </a:cubicBezTo>
                          <a:cubicBezTo>
                            <a:pt x="289297" y="716949"/>
                            <a:pt x="301831" y="714687"/>
                            <a:pt x="314037" y="711200"/>
                          </a:cubicBezTo>
                          <a:cubicBezTo>
                            <a:pt x="344777" y="702418"/>
                            <a:pt x="344051" y="698500"/>
                            <a:pt x="378691" y="692727"/>
                          </a:cubicBezTo>
                          <a:cubicBezTo>
                            <a:pt x="421639" y="685569"/>
                            <a:pt x="508000" y="674255"/>
                            <a:pt x="508000" y="674255"/>
                          </a:cubicBezTo>
                          <a:cubicBezTo>
                            <a:pt x="517236" y="671176"/>
                            <a:pt x="526264" y="667379"/>
                            <a:pt x="535709" y="665018"/>
                          </a:cubicBezTo>
                          <a:cubicBezTo>
                            <a:pt x="566126" y="657414"/>
                            <a:pt x="607119" y="652035"/>
                            <a:pt x="637309" y="646546"/>
                          </a:cubicBezTo>
                          <a:cubicBezTo>
                            <a:pt x="721166" y="631299"/>
                            <a:pt x="680765" y="631642"/>
                            <a:pt x="812800" y="628073"/>
                          </a:cubicBezTo>
                          <a:cubicBezTo>
                            <a:pt x="997486" y="623081"/>
                            <a:pt x="1182255" y="621915"/>
                            <a:pt x="1366982" y="618836"/>
                          </a:cubicBezTo>
                          <a:cubicBezTo>
                            <a:pt x="1388946" y="611515"/>
                            <a:pt x="1408439" y="604230"/>
                            <a:pt x="1431637" y="600364"/>
                          </a:cubicBezTo>
                          <a:cubicBezTo>
                            <a:pt x="1456121" y="596283"/>
                            <a:pt x="1480995" y="594901"/>
                            <a:pt x="1505528" y="591127"/>
                          </a:cubicBezTo>
                          <a:cubicBezTo>
                            <a:pt x="1521044" y="588740"/>
                            <a:pt x="1536026" y="582588"/>
                            <a:pt x="1551709" y="581891"/>
                          </a:cubicBezTo>
                          <a:cubicBezTo>
                            <a:pt x="1674778" y="576421"/>
                            <a:pt x="1798012" y="575734"/>
                            <a:pt x="1921164" y="572655"/>
                          </a:cubicBezTo>
                          <a:cubicBezTo>
                            <a:pt x="1942716" y="569576"/>
                            <a:pt x="1964147" y="565482"/>
                            <a:pt x="1985819" y="563418"/>
                          </a:cubicBezTo>
                          <a:cubicBezTo>
                            <a:pt x="2028837" y="559321"/>
                            <a:pt x="2072179" y="558954"/>
                            <a:pt x="2115128" y="554182"/>
                          </a:cubicBezTo>
                          <a:cubicBezTo>
                            <a:pt x="2141095" y="551297"/>
                            <a:pt x="2155695" y="542278"/>
                            <a:pt x="2179782" y="535709"/>
                          </a:cubicBezTo>
                          <a:cubicBezTo>
                            <a:pt x="2204276" y="529029"/>
                            <a:pt x="2229043" y="523394"/>
                            <a:pt x="2253673" y="517236"/>
                          </a:cubicBezTo>
                          <a:lnTo>
                            <a:pt x="2290619" y="508000"/>
                          </a:lnTo>
                          <a:cubicBezTo>
                            <a:pt x="2302934" y="504921"/>
                            <a:pt x="2315117" y="501254"/>
                            <a:pt x="2327564" y="498764"/>
                          </a:cubicBezTo>
                          <a:cubicBezTo>
                            <a:pt x="2398630" y="484550"/>
                            <a:pt x="2358534" y="493331"/>
                            <a:pt x="2447637" y="471055"/>
                          </a:cubicBezTo>
                          <a:lnTo>
                            <a:pt x="2558473" y="443346"/>
                          </a:lnTo>
                          <a:cubicBezTo>
                            <a:pt x="2570788" y="440267"/>
                            <a:pt x="2584065" y="439786"/>
                            <a:pt x="2595419" y="434109"/>
                          </a:cubicBezTo>
                          <a:cubicBezTo>
                            <a:pt x="2607734" y="427951"/>
                            <a:pt x="2619709" y="421060"/>
                            <a:pt x="2632364" y="415636"/>
                          </a:cubicBezTo>
                          <a:cubicBezTo>
                            <a:pt x="2654510" y="406145"/>
                            <a:pt x="2673584" y="403860"/>
                            <a:pt x="2697019" y="397164"/>
                          </a:cubicBezTo>
                          <a:cubicBezTo>
                            <a:pt x="2706380" y="394489"/>
                            <a:pt x="2715367" y="390602"/>
                            <a:pt x="2724728" y="387927"/>
                          </a:cubicBezTo>
                          <a:cubicBezTo>
                            <a:pt x="2736934" y="384440"/>
                            <a:pt x="2749514" y="382339"/>
                            <a:pt x="2761673" y="378691"/>
                          </a:cubicBezTo>
                          <a:cubicBezTo>
                            <a:pt x="2780324" y="373096"/>
                            <a:pt x="2798618" y="366376"/>
                            <a:pt x="2817091" y="360218"/>
                          </a:cubicBezTo>
                          <a:cubicBezTo>
                            <a:pt x="2826327" y="357139"/>
                            <a:pt x="2836092" y="355336"/>
                            <a:pt x="2844800" y="350982"/>
                          </a:cubicBezTo>
                          <a:cubicBezTo>
                            <a:pt x="2893100" y="326832"/>
                            <a:pt x="2868388" y="335848"/>
                            <a:pt x="2918691" y="323273"/>
                          </a:cubicBezTo>
                          <a:cubicBezTo>
                            <a:pt x="3003936" y="280650"/>
                            <a:pt x="2965866" y="293006"/>
                            <a:pt x="3029528" y="277091"/>
                          </a:cubicBezTo>
                          <a:cubicBezTo>
                            <a:pt x="3089183" y="247263"/>
                            <a:pt x="3053112" y="261959"/>
                            <a:pt x="3140364" y="240146"/>
                          </a:cubicBezTo>
                          <a:lnTo>
                            <a:pt x="3177309" y="230909"/>
                          </a:lnTo>
                          <a:cubicBezTo>
                            <a:pt x="3186546" y="224751"/>
                            <a:pt x="3194586" y="216230"/>
                            <a:pt x="3205019" y="212436"/>
                          </a:cubicBezTo>
                          <a:cubicBezTo>
                            <a:pt x="3335254" y="165079"/>
                            <a:pt x="3222003" y="225249"/>
                            <a:pt x="3371273" y="175491"/>
                          </a:cubicBezTo>
                          <a:cubicBezTo>
                            <a:pt x="3389746" y="169333"/>
                            <a:pt x="3410489" y="167819"/>
                            <a:pt x="3426691" y="157018"/>
                          </a:cubicBezTo>
                          <a:cubicBezTo>
                            <a:pt x="3435927" y="150861"/>
                            <a:pt x="3444197" y="142919"/>
                            <a:pt x="3454400" y="138546"/>
                          </a:cubicBezTo>
                          <a:cubicBezTo>
                            <a:pt x="3466853" y="133209"/>
                            <a:pt x="3528022" y="122267"/>
                            <a:pt x="3537528" y="120073"/>
                          </a:cubicBezTo>
                          <a:cubicBezTo>
                            <a:pt x="3574635" y="111510"/>
                            <a:pt x="3611419" y="101601"/>
                            <a:pt x="3648364" y="92364"/>
                          </a:cubicBezTo>
                          <a:cubicBezTo>
                            <a:pt x="3660679" y="89285"/>
                            <a:pt x="3673266" y="87141"/>
                            <a:pt x="3685309" y="83127"/>
                          </a:cubicBezTo>
                          <a:cubicBezTo>
                            <a:pt x="3703782" y="76970"/>
                            <a:pt x="3721837" y="69378"/>
                            <a:pt x="3740728" y="64655"/>
                          </a:cubicBezTo>
                          <a:cubicBezTo>
                            <a:pt x="3787118" y="53057"/>
                            <a:pt x="3765630" y="59432"/>
                            <a:pt x="3805382" y="46182"/>
                          </a:cubicBezTo>
                          <a:cubicBezTo>
                            <a:pt x="3814618" y="40024"/>
                            <a:pt x="3823162" y="32673"/>
                            <a:pt x="3833091" y="27709"/>
                          </a:cubicBezTo>
                          <a:cubicBezTo>
                            <a:pt x="3841799" y="23355"/>
                            <a:pt x="3852452" y="23482"/>
                            <a:pt x="3860800" y="18473"/>
                          </a:cubicBezTo>
                          <a:cubicBezTo>
                            <a:pt x="3868267" y="13993"/>
                            <a:pt x="3873115" y="6158"/>
                            <a:pt x="3879273" y="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8CCB70-0626-40D7-909A-FAA13CE6EC9E}"/>
                </a:ext>
              </a:extLst>
            </p:cNvPr>
            <p:cNvSpPr txBox="1"/>
            <p:nvPr/>
          </p:nvSpPr>
          <p:spPr>
            <a:xfrm>
              <a:off x="805236" y="3404530"/>
              <a:ext cx="831273" cy="369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</a:rPr>
                <a:t>TOP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142712-28CB-4FC8-AE01-2D44F4494DB2}"/>
                </a:ext>
              </a:extLst>
            </p:cNvPr>
            <p:cNvSpPr txBox="1"/>
            <p:nvPr/>
          </p:nvSpPr>
          <p:spPr>
            <a:xfrm>
              <a:off x="3939312" y="4993923"/>
              <a:ext cx="831273" cy="369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</a:rPr>
                <a:t>BTM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98F0DC2-3E1D-4DF0-A229-DD8CC6F779C9}"/>
                </a:ext>
              </a:extLst>
            </p:cNvPr>
            <p:cNvSpPr/>
            <p:nvPr/>
          </p:nvSpPr>
          <p:spPr>
            <a:xfrm>
              <a:off x="822036" y="3901439"/>
              <a:ext cx="3879273" cy="803564"/>
            </a:xfrm>
            <a:custGeom>
              <a:avLst/>
              <a:gdLst>
                <a:gd name="connsiteX0" fmla="*/ 0 w 3879273"/>
                <a:gd name="connsiteY0" fmla="*/ 803564 h 803564"/>
                <a:gd name="connsiteX1" fmla="*/ 46182 w 3879273"/>
                <a:gd name="connsiteY1" fmla="*/ 775855 h 803564"/>
                <a:gd name="connsiteX2" fmla="*/ 184728 w 3879273"/>
                <a:gd name="connsiteY2" fmla="*/ 748146 h 803564"/>
                <a:gd name="connsiteX3" fmla="*/ 249382 w 3879273"/>
                <a:gd name="connsiteY3" fmla="*/ 729673 h 803564"/>
                <a:gd name="connsiteX4" fmla="*/ 277091 w 3879273"/>
                <a:gd name="connsiteY4" fmla="*/ 720436 h 803564"/>
                <a:gd name="connsiteX5" fmla="*/ 314037 w 3879273"/>
                <a:gd name="connsiteY5" fmla="*/ 711200 h 803564"/>
                <a:gd name="connsiteX6" fmla="*/ 378691 w 3879273"/>
                <a:gd name="connsiteY6" fmla="*/ 692727 h 803564"/>
                <a:gd name="connsiteX7" fmla="*/ 508000 w 3879273"/>
                <a:gd name="connsiteY7" fmla="*/ 674255 h 803564"/>
                <a:gd name="connsiteX8" fmla="*/ 535709 w 3879273"/>
                <a:gd name="connsiteY8" fmla="*/ 665018 h 803564"/>
                <a:gd name="connsiteX9" fmla="*/ 637309 w 3879273"/>
                <a:gd name="connsiteY9" fmla="*/ 646546 h 803564"/>
                <a:gd name="connsiteX10" fmla="*/ 812800 w 3879273"/>
                <a:gd name="connsiteY10" fmla="*/ 628073 h 803564"/>
                <a:gd name="connsiteX11" fmla="*/ 1366982 w 3879273"/>
                <a:gd name="connsiteY11" fmla="*/ 618836 h 803564"/>
                <a:gd name="connsiteX12" fmla="*/ 1431637 w 3879273"/>
                <a:gd name="connsiteY12" fmla="*/ 600364 h 803564"/>
                <a:gd name="connsiteX13" fmla="*/ 1505528 w 3879273"/>
                <a:gd name="connsiteY13" fmla="*/ 591127 h 803564"/>
                <a:gd name="connsiteX14" fmla="*/ 1551709 w 3879273"/>
                <a:gd name="connsiteY14" fmla="*/ 581891 h 803564"/>
                <a:gd name="connsiteX15" fmla="*/ 1921164 w 3879273"/>
                <a:gd name="connsiteY15" fmla="*/ 572655 h 803564"/>
                <a:gd name="connsiteX16" fmla="*/ 1985819 w 3879273"/>
                <a:gd name="connsiteY16" fmla="*/ 563418 h 803564"/>
                <a:gd name="connsiteX17" fmla="*/ 2115128 w 3879273"/>
                <a:gd name="connsiteY17" fmla="*/ 554182 h 803564"/>
                <a:gd name="connsiteX18" fmla="*/ 2179782 w 3879273"/>
                <a:gd name="connsiteY18" fmla="*/ 535709 h 803564"/>
                <a:gd name="connsiteX19" fmla="*/ 2253673 w 3879273"/>
                <a:gd name="connsiteY19" fmla="*/ 517236 h 803564"/>
                <a:gd name="connsiteX20" fmla="*/ 2290619 w 3879273"/>
                <a:gd name="connsiteY20" fmla="*/ 508000 h 803564"/>
                <a:gd name="connsiteX21" fmla="*/ 2327564 w 3879273"/>
                <a:gd name="connsiteY21" fmla="*/ 498764 h 803564"/>
                <a:gd name="connsiteX22" fmla="*/ 2447637 w 3879273"/>
                <a:gd name="connsiteY22" fmla="*/ 471055 h 803564"/>
                <a:gd name="connsiteX23" fmla="*/ 2558473 w 3879273"/>
                <a:gd name="connsiteY23" fmla="*/ 443346 h 803564"/>
                <a:gd name="connsiteX24" fmla="*/ 2595419 w 3879273"/>
                <a:gd name="connsiteY24" fmla="*/ 434109 h 803564"/>
                <a:gd name="connsiteX25" fmla="*/ 2632364 w 3879273"/>
                <a:gd name="connsiteY25" fmla="*/ 415636 h 803564"/>
                <a:gd name="connsiteX26" fmla="*/ 2697019 w 3879273"/>
                <a:gd name="connsiteY26" fmla="*/ 397164 h 803564"/>
                <a:gd name="connsiteX27" fmla="*/ 2724728 w 3879273"/>
                <a:gd name="connsiteY27" fmla="*/ 387927 h 803564"/>
                <a:gd name="connsiteX28" fmla="*/ 2761673 w 3879273"/>
                <a:gd name="connsiteY28" fmla="*/ 378691 h 803564"/>
                <a:gd name="connsiteX29" fmla="*/ 2817091 w 3879273"/>
                <a:gd name="connsiteY29" fmla="*/ 360218 h 803564"/>
                <a:gd name="connsiteX30" fmla="*/ 2844800 w 3879273"/>
                <a:gd name="connsiteY30" fmla="*/ 350982 h 803564"/>
                <a:gd name="connsiteX31" fmla="*/ 2918691 w 3879273"/>
                <a:gd name="connsiteY31" fmla="*/ 323273 h 803564"/>
                <a:gd name="connsiteX32" fmla="*/ 3029528 w 3879273"/>
                <a:gd name="connsiteY32" fmla="*/ 277091 h 803564"/>
                <a:gd name="connsiteX33" fmla="*/ 3140364 w 3879273"/>
                <a:gd name="connsiteY33" fmla="*/ 240146 h 803564"/>
                <a:gd name="connsiteX34" fmla="*/ 3177309 w 3879273"/>
                <a:gd name="connsiteY34" fmla="*/ 230909 h 803564"/>
                <a:gd name="connsiteX35" fmla="*/ 3205019 w 3879273"/>
                <a:gd name="connsiteY35" fmla="*/ 212436 h 803564"/>
                <a:gd name="connsiteX36" fmla="*/ 3371273 w 3879273"/>
                <a:gd name="connsiteY36" fmla="*/ 175491 h 803564"/>
                <a:gd name="connsiteX37" fmla="*/ 3426691 w 3879273"/>
                <a:gd name="connsiteY37" fmla="*/ 157018 h 803564"/>
                <a:gd name="connsiteX38" fmla="*/ 3454400 w 3879273"/>
                <a:gd name="connsiteY38" fmla="*/ 138546 h 803564"/>
                <a:gd name="connsiteX39" fmla="*/ 3537528 w 3879273"/>
                <a:gd name="connsiteY39" fmla="*/ 120073 h 803564"/>
                <a:gd name="connsiteX40" fmla="*/ 3648364 w 3879273"/>
                <a:gd name="connsiteY40" fmla="*/ 92364 h 803564"/>
                <a:gd name="connsiteX41" fmla="*/ 3685309 w 3879273"/>
                <a:gd name="connsiteY41" fmla="*/ 83127 h 803564"/>
                <a:gd name="connsiteX42" fmla="*/ 3740728 w 3879273"/>
                <a:gd name="connsiteY42" fmla="*/ 64655 h 803564"/>
                <a:gd name="connsiteX43" fmla="*/ 3805382 w 3879273"/>
                <a:gd name="connsiteY43" fmla="*/ 46182 h 803564"/>
                <a:gd name="connsiteX44" fmla="*/ 3833091 w 3879273"/>
                <a:gd name="connsiteY44" fmla="*/ 27709 h 803564"/>
                <a:gd name="connsiteX45" fmla="*/ 3860800 w 3879273"/>
                <a:gd name="connsiteY45" fmla="*/ 18473 h 803564"/>
                <a:gd name="connsiteX46" fmla="*/ 3879273 w 3879273"/>
                <a:gd name="connsiteY46" fmla="*/ 0 h 80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879273" h="803564" extrusionOk="0">
                  <a:moveTo>
                    <a:pt x="0" y="803564"/>
                  </a:moveTo>
                  <a:cubicBezTo>
                    <a:pt x="11505" y="791929"/>
                    <a:pt x="28076" y="782807"/>
                    <a:pt x="46182" y="775855"/>
                  </a:cubicBezTo>
                  <a:cubicBezTo>
                    <a:pt x="95744" y="761228"/>
                    <a:pt x="127066" y="754913"/>
                    <a:pt x="184728" y="748146"/>
                  </a:cubicBezTo>
                  <a:cubicBezTo>
                    <a:pt x="233464" y="743285"/>
                    <a:pt x="166502" y="762247"/>
                    <a:pt x="249382" y="729673"/>
                  </a:cubicBezTo>
                  <a:cubicBezTo>
                    <a:pt x="258152" y="726675"/>
                    <a:pt x="269160" y="723794"/>
                    <a:pt x="277091" y="720436"/>
                  </a:cubicBezTo>
                  <a:cubicBezTo>
                    <a:pt x="290318" y="717070"/>
                    <a:pt x="302958" y="712368"/>
                    <a:pt x="314037" y="711200"/>
                  </a:cubicBezTo>
                  <a:cubicBezTo>
                    <a:pt x="344024" y="702303"/>
                    <a:pt x="343873" y="698667"/>
                    <a:pt x="378691" y="692727"/>
                  </a:cubicBezTo>
                  <a:cubicBezTo>
                    <a:pt x="421639" y="685568"/>
                    <a:pt x="508000" y="674255"/>
                    <a:pt x="508000" y="674255"/>
                  </a:cubicBezTo>
                  <a:cubicBezTo>
                    <a:pt x="519609" y="672505"/>
                    <a:pt x="527814" y="667752"/>
                    <a:pt x="535709" y="665018"/>
                  </a:cubicBezTo>
                  <a:cubicBezTo>
                    <a:pt x="564597" y="657167"/>
                    <a:pt x="607804" y="652595"/>
                    <a:pt x="637309" y="646546"/>
                  </a:cubicBezTo>
                  <a:cubicBezTo>
                    <a:pt x="722001" y="632541"/>
                    <a:pt x="681562" y="639893"/>
                    <a:pt x="812800" y="628073"/>
                  </a:cubicBezTo>
                  <a:cubicBezTo>
                    <a:pt x="1012962" y="646919"/>
                    <a:pt x="1196831" y="639770"/>
                    <a:pt x="1366982" y="618836"/>
                  </a:cubicBezTo>
                  <a:cubicBezTo>
                    <a:pt x="1392557" y="608354"/>
                    <a:pt x="1408776" y="602644"/>
                    <a:pt x="1431637" y="600364"/>
                  </a:cubicBezTo>
                  <a:cubicBezTo>
                    <a:pt x="1454159" y="596605"/>
                    <a:pt x="1476877" y="592060"/>
                    <a:pt x="1505528" y="591127"/>
                  </a:cubicBezTo>
                  <a:cubicBezTo>
                    <a:pt x="1517256" y="588471"/>
                    <a:pt x="1535047" y="580591"/>
                    <a:pt x="1551709" y="581891"/>
                  </a:cubicBezTo>
                  <a:cubicBezTo>
                    <a:pt x="1675654" y="564575"/>
                    <a:pt x="1770861" y="591587"/>
                    <a:pt x="1921164" y="572655"/>
                  </a:cubicBezTo>
                  <a:cubicBezTo>
                    <a:pt x="1941026" y="572598"/>
                    <a:pt x="1967852" y="568235"/>
                    <a:pt x="1985819" y="563418"/>
                  </a:cubicBezTo>
                  <a:cubicBezTo>
                    <a:pt x="2028464" y="568177"/>
                    <a:pt x="2080095" y="554259"/>
                    <a:pt x="2115128" y="554182"/>
                  </a:cubicBezTo>
                  <a:cubicBezTo>
                    <a:pt x="2139603" y="553666"/>
                    <a:pt x="2155288" y="542300"/>
                    <a:pt x="2179782" y="535709"/>
                  </a:cubicBezTo>
                  <a:cubicBezTo>
                    <a:pt x="2206804" y="534035"/>
                    <a:pt x="2226127" y="524932"/>
                    <a:pt x="2253673" y="517236"/>
                  </a:cubicBezTo>
                  <a:cubicBezTo>
                    <a:pt x="2270494" y="510412"/>
                    <a:pt x="2280371" y="512317"/>
                    <a:pt x="2290619" y="508000"/>
                  </a:cubicBezTo>
                  <a:cubicBezTo>
                    <a:pt x="2303240" y="503980"/>
                    <a:pt x="2317661" y="504005"/>
                    <a:pt x="2327564" y="498764"/>
                  </a:cubicBezTo>
                  <a:cubicBezTo>
                    <a:pt x="2399475" y="487223"/>
                    <a:pt x="2359894" y="493807"/>
                    <a:pt x="2447637" y="471055"/>
                  </a:cubicBezTo>
                  <a:cubicBezTo>
                    <a:pt x="2468478" y="452072"/>
                    <a:pt x="2509232" y="458591"/>
                    <a:pt x="2558473" y="443346"/>
                  </a:cubicBezTo>
                  <a:cubicBezTo>
                    <a:pt x="2567465" y="440996"/>
                    <a:pt x="2583513" y="441507"/>
                    <a:pt x="2595419" y="434109"/>
                  </a:cubicBezTo>
                  <a:cubicBezTo>
                    <a:pt x="2607294" y="426565"/>
                    <a:pt x="2621583" y="419652"/>
                    <a:pt x="2632364" y="415636"/>
                  </a:cubicBezTo>
                  <a:cubicBezTo>
                    <a:pt x="2655723" y="404040"/>
                    <a:pt x="2669689" y="402367"/>
                    <a:pt x="2697019" y="397164"/>
                  </a:cubicBezTo>
                  <a:cubicBezTo>
                    <a:pt x="2707118" y="393764"/>
                    <a:pt x="2713047" y="391903"/>
                    <a:pt x="2724728" y="387927"/>
                  </a:cubicBezTo>
                  <a:cubicBezTo>
                    <a:pt x="2737815" y="386827"/>
                    <a:pt x="2750048" y="382233"/>
                    <a:pt x="2761673" y="378691"/>
                  </a:cubicBezTo>
                  <a:cubicBezTo>
                    <a:pt x="2779571" y="375914"/>
                    <a:pt x="2800845" y="367015"/>
                    <a:pt x="2817091" y="360218"/>
                  </a:cubicBezTo>
                  <a:cubicBezTo>
                    <a:pt x="2826103" y="356409"/>
                    <a:pt x="2836943" y="355363"/>
                    <a:pt x="2844800" y="350982"/>
                  </a:cubicBezTo>
                  <a:cubicBezTo>
                    <a:pt x="2893774" y="327531"/>
                    <a:pt x="2871930" y="339239"/>
                    <a:pt x="2918691" y="323273"/>
                  </a:cubicBezTo>
                  <a:cubicBezTo>
                    <a:pt x="3005664" y="284874"/>
                    <a:pt x="2970843" y="297929"/>
                    <a:pt x="3029528" y="277091"/>
                  </a:cubicBezTo>
                  <a:cubicBezTo>
                    <a:pt x="3083329" y="239435"/>
                    <a:pt x="3046980" y="268046"/>
                    <a:pt x="3140364" y="240146"/>
                  </a:cubicBezTo>
                  <a:cubicBezTo>
                    <a:pt x="3157798" y="233770"/>
                    <a:pt x="3160170" y="236941"/>
                    <a:pt x="3177309" y="230909"/>
                  </a:cubicBezTo>
                  <a:cubicBezTo>
                    <a:pt x="3188242" y="226409"/>
                    <a:pt x="3195369" y="218978"/>
                    <a:pt x="3205019" y="212436"/>
                  </a:cubicBezTo>
                  <a:cubicBezTo>
                    <a:pt x="3356305" y="173942"/>
                    <a:pt x="3197038" y="229859"/>
                    <a:pt x="3371273" y="175491"/>
                  </a:cubicBezTo>
                  <a:cubicBezTo>
                    <a:pt x="3389596" y="169882"/>
                    <a:pt x="3411884" y="165469"/>
                    <a:pt x="3426691" y="157018"/>
                  </a:cubicBezTo>
                  <a:cubicBezTo>
                    <a:pt x="3435216" y="151854"/>
                    <a:pt x="3444203" y="143188"/>
                    <a:pt x="3454400" y="138546"/>
                  </a:cubicBezTo>
                  <a:cubicBezTo>
                    <a:pt x="3467182" y="132914"/>
                    <a:pt x="3527486" y="123942"/>
                    <a:pt x="3537528" y="120073"/>
                  </a:cubicBezTo>
                  <a:cubicBezTo>
                    <a:pt x="3580094" y="113383"/>
                    <a:pt x="3606785" y="92405"/>
                    <a:pt x="3648364" y="92364"/>
                  </a:cubicBezTo>
                  <a:cubicBezTo>
                    <a:pt x="3660995" y="89225"/>
                    <a:pt x="3673959" y="84707"/>
                    <a:pt x="3685309" y="83127"/>
                  </a:cubicBezTo>
                  <a:cubicBezTo>
                    <a:pt x="3703231" y="75991"/>
                    <a:pt x="3722263" y="65592"/>
                    <a:pt x="3740728" y="64655"/>
                  </a:cubicBezTo>
                  <a:cubicBezTo>
                    <a:pt x="3788876" y="56807"/>
                    <a:pt x="3765208" y="61159"/>
                    <a:pt x="3805382" y="46182"/>
                  </a:cubicBezTo>
                  <a:cubicBezTo>
                    <a:pt x="3811858" y="40750"/>
                    <a:pt x="3822483" y="34724"/>
                    <a:pt x="3833091" y="27709"/>
                  </a:cubicBezTo>
                  <a:cubicBezTo>
                    <a:pt x="3843171" y="25772"/>
                    <a:pt x="3854427" y="25363"/>
                    <a:pt x="3860800" y="18473"/>
                  </a:cubicBezTo>
                  <a:cubicBezTo>
                    <a:pt x="3869357" y="13097"/>
                    <a:pt x="3873200" y="3686"/>
                    <a:pt x="3879273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879273"/>
                        <a:gd name="connsiteY0" fmla="*/ 803564 h 803564"/>
                        <a:gd name="connsiteX1" fmla="*/ 46182 w 3879273"/>
                        <a:gd name="connsiteY1" fmla="*/ 775855 h 803564"/>
                        <a:gd name="connsiteX2" fmla="*/ 184728 w 3879273"/>
                        <a:gd name="connsiteY2" fmla="*/ 748146 h 803564"/>
                        <a:gd name="connsiteX3" fmla="*/ 249382 w 3879273"/>
                        <a:gd name="connsiteY3" fmla="*/ 729673 h 803564"/>
                        <a:gd name="connsiteX4" fmla="*/ 277091 w 3879273"/>
                        <a:gd name="connsiteY4" fmla="*/ 720436 h 803564"/>
                        <a:gd name="connsiteX5" fmla="*/ 314037 w 3879273"/>
                        <a:gd name="connsiteY5" fmla="*/ 711200 h 803564"/>
                        <a:gd name="connsiteX6" fmla="*/ 378691 w 3879273"/>
                        <a:gd name="connsiteY6" fmla="*/ 692727 h 803564"/>
                        <a:gd name="connsiteX7" fmla="*/ 508000 w 3879273"/>
                        <a:gd name="connsiteY7" fmla="*/ 674255 h 803564"/>
                        <a:gd name="connsiteX8" fmla="*/ 535709 w 3879273"/>
                        <a:gd name="connsiteY8" fmla="*/ 665018 h 803564"/>
                        <a:gd name="connsiteX9" fmla="*/ 637309 w 3879273"/>
                        <a:gd name="connsiteY9" fmla="*/ 646546 h 803564"/>
                        <a:gd name="connsiteX10" fmla="*/ 812800 w 3879273"/>
                        <a:gd name="connsiteY10" fmla="*/ 628073 h 803564"/>
                        <a:gd name="connsiteX11" fmla="*/ 1366982 w 3879273"/>
                        <a:gd name="connsiteY11" fmla="*/ 618836 h 803564"/>
                        <a:gd name="connsiteX12" fmla="*/ 1431637 w 3879273"/>
                        <a:gd name="connsiteY12" fmla="*/ 600364 h 803564"/>
                        <a:gd name="connsiteX13" fmla="*/ 1505528 w 3879273"/>
                        <a:gd name="connsiteY13" fmla="*/ 591127 h 803564"/>
                        <a:gd name="connsiteX14" fmla="*/ 1551709 w 3879273"/>
                        <a:gd name="connsiteY14" fmla="*/ 581891 h 803564"/>
                        <a:gd name="connsiteX15" fmla="*/ 1921164 w 3879273"/>
                        <a:gd name="connsiteY15" fmla="*/ 572655 h 803564"/>
                        <a:gd name="connsiteX16" fmla="*/ 1985819 w 3879273"/>
                        <a:gd name="connsiteY16" fmla="*/ 563418 h 803564"/>
                        <a:gd name="connsiteX17" fmla="*/ 2115128 w 3879273"/>
                        <a:gd name="connsiteY17" fmla="*/ 554182 h 803564"/>
                        <a:gd name="connsiteX18" fmla="*/ 2179782 w 3879273"/>
                        <a:gd name="connsiteY18" fmla="*/ 535709 h 803564"/>
                        <a:gd name="connsiteX19" fmla="*/ 2253673 w 3879273"/>
                        <a:gd name="connsiteY19" fmla="*/ 517236 h 803564"/>
                        <a:gd name="connsiteX20" fmla="*/ 2290619 w 3879273"/>
                        <a:gd name="connsiteY20" fmla="*/ 508000 h 803564"/>
                        <a:gd name="connsiteX21" fmla="*/ 2327564 w 3879273"/>
                        <a:gd name="connsiteY21" fmla="*/ 498764 h 803564"/>
                        <a:gd name="connsiteX22" fmla="*/ 2447637 w 3879273"/>
                        <a:gd name="connsiteY22" fmla="*/ 471055 h 803564"/>
                        <a:gd name="connsiteX23" fmla="*/ 2558473 w 3879273"/>
                        <a:gd name="connsiteY23" fmla="*/ 443346 h 803564"/>
                        <a:gd name="connsiteX24" fmla="*/ 2595419 w 3879273"/>
                        <a:gd name="connsiteY24" fmla="*/ 434109 h 803564"/>
                        <a:gd name="connsiteX25" fmla="*/ 2632364 w 3879273"/>
                        <a:gd name="connsiteY25" fmla="*/ 415636 h 803564"/>
                        <a:gd name="connsiteX26" fmla="*/ 2697019 w 3879273"/>
                        <a:gd name="connsiteY26" fmla="*/ 397164 h 803564"/>
                        <a:gd name="connsiteX27" fmla="*/ 2724728 w 3879273"/>
                        <a:gd name="connsiteY27" fmla="*/ 387927 h 803564"/>
                        <a:gd name="connsiteX28" fmla="*/ 2761673 w 3879273"/>
                        <a:gd name="connsiteY28" fmla="*/ 378691 h 803564"/>
                        <a:gd name="connsiteX29" fmla="*/ 2817091 w 3879273"/>
                        <a:gd name="connsiteY29" fmla="*/ 360218 h 803564"/>
                        <a:gd name="connsiteX30" fmla="*/ 2844800 w 3879273"/>
                        <a:gd name="connsiteY30" fmla="*/ 350982 h 803564"/>
                        <a:gd name="connsiteX31" fmla="*/ 2918691 w 3879273"/>
                        <a:gd name="connsiteY31" fmla="*/ 323273 h 803564"/>
                        <a:gd name="connsiteX32" fmla="*/ 3029528 w 3879273"/>
                        <a:gd name="connsiteY32" fmla="*/ 277091 h 803564"/>
                        <a:gd name="connsiteX33" fmla="*/ 3140364 w 3879273"/>
                        <a:gd name="connsiteY33" fmla="*/ 240146 h 803564"/>
                        <a:gd name="connsiteX34" fmla="*/ 3177309 w 3879273"/>
                        <a:gd name="connsiteY34" fmla="*/ 230909 h 803564"/>
                        <a:gd name="connsiteX35" fmla="*/ 3205019 w 3879273"/>
                        <a:gd name="connsiteY35" fmla="*/ 212436 h 803564"/>
                        <a:gd name="connsiteX36" fmla="*/ 3371273 w 3879273"/>
                        <a:gd name="connsiteY36" fmla="*/ 175491 h 803564"/>
                        <a:gd name="connsiteX37" fmla="*/ 3426691 w 3879273"/>
                        <a:gd name="connsiteY37" fmla="*/ 157018 h 803564"/>
                        <a:gd name="connsiteX38" fmla="*/ 3454400 w 3879273"/>
                        <a:gd name="connsiteY38" fmla="*/ 138546 h 803564"/>
                        <a:gd name="connsiteX39" fmla="*/ 3537528 w 3879273"/>
                        <a:gd name="connsiteY39" fmla="*/ 120073 h 803564"/>
                        <a:gd name="connsiteX40" fmla="*/ 3648364 w 3879273"/>
                        <a:gd name="connsiteY40" fmla="*/ 92364 h 803564"/>
                        <a:gd name="connsiteX41" fmla="*/ 3685309 w 3879273"/>
                        <a:gd name="connsiteY41" fmla="*/ 83127 h 803564"/>
                        <a:gd name="connsiteX42" fmla="*/ 3740728 w 3879273"/>
                        <a:gd name="connsiteY42" fmla="*/ 64655 h 803564"/>
                        <a:gd name="connsiteX43" fmla="*/ 3805382 w 3879273"/>
                        <a:gd name="connsiteY43" fmla="*/ 46182 h 803564"/>
                        <a:gd name="connsiteX44" fmla="*/ 3833091 w 3879273"/>
                        <a:gd name="connsiteY44" fmla="*/ 27709 h 803564"/>
                        <a:gd name="connsiteX45" fmla="*/ 3860800 w 3879273"/>
                        <a:gd name="connsiteY45" fmla="*/ 18473 h 803564"/>
                        <a:gd name="connsiteX46" fmla="*/ 3879273 w 3879273"/>
                        <a:gd name="connsiteY46" fmla="*/ 0 h 803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</a:cxnLst>
                      <a:rect l="l" t="t" r="r" b="b"/>
                      <a:pathLst>
                        <a:path w="3879273" h="803564">
                          <a:moveTo>
                            <a:pt x="0" y="803564"/>
                          </a:moveTo>
                          <a:cubicBezTo>
                            <a:pt x="15394" y="794328"/>
                            <a:pt x="29426" y="782300"/>
                            <a:pt x="46182" y="775855"/>
                          </a:cubicBezTo>
                          <a:cubicBezTo>
                            <a:pt x="88292" y="759659"/>
                            <a:pt x="140303" y="754492"/>
                            <a:pt x="184728" y="748146"/>
                          </a:cubicBezTo>
                          <a:cubicBezTo>
                            <a:pt x="251165" y="725999"/>
                            <a:pt x="168199" y="752869"/>
                            <a:pt x="249382" y="729673"/>
                          </a:cubicBezTo>
                          <a:cubicBezTo>
                            <a:pt x="258743" y="726998"/>
                            <a:pt x="267730" y="723111"/>
                            <a:pt x="277091" y="720436"/>
                          </a:cubicBezTo>
                          <a:cubicBezTo>
                            <a:pt x="289297" y="716949"/>
                            <a:pt x="301831" y="714687"/>
                            <a:pt x="314037" y="711200"/>
                          </a:cubicBezTo>
                          <a:cubicBezTo>
                            <a:pt x="344777" y="702418"/>
                            <a:pt x="344051" y="698500"/>
                            <a:pt x="378691" y="692727"/>
                          </a:cubicBezTo>
                          <a:cubicBezTo>
                            <a:pt x="421639" y="685569"/>
                            <a:pt x="508000" y="674255"/>
                            <a:pt x="508000" y="674255"/>
                          </a:cubicBezTo>
                          <a:cubicBezTo>
                            <a:pt x="517236" y="671176"/>
                            <a:pt x="526264" y="667379"/>
                            <a:pt x="535709" y="665018"/>
                          </a:cubicBezTo>
                          <a:cubicBezTo>
                            <a:pt x="566126" y="657414"/>
                            <a:pt x="607119" y="652035"/>
                            <a:pt x="637309" y="646546"/>
                          </a:cubicBezTo>
                          <a:cubicBezTo>
                            <a:pt x="721166" y="631299"/>
                            <a:pt x="680765" y="631642"/>
                            <a:pt x="812800" y="628073"/>
                          </a:cubicBezTo>
                          <a:cubicBezTo>
                            <a:pt x="997486" y="623081"/>
                            <a:pt x="1182255" y="621915"/>
                            <a:pt x="1366982" y="618836"/>
                          </a:cubicBezTo>
                          <a:cubicBezTo>
                            <a:pt x="1388946" y="611515"/>
                            <a:pt x="1408439" y="604230"/>
                            <a:pt x="1431637" y="600364"/>
                          </a:cubicBezTo>
                          <a:cubicBezTo>
                            <a:pt x="1456121" y="596283"/>
                            <a:pt x="1480995" y="594901"/>
                            <a:pt x="1505528" y="591127"/>
                          </a:cubicBezTo>
                          <a:cubicBezTo>
                            <a:pt x="1521044" y="588740"/>
                            <a:pt x="1536026" y="582588"/>
                            <a:pt x="1551709" y="581891"/>
                          </a:cubicBezTo>
                          <a:cubicBezTo>
                            <a:pt x="1674778" y="576421"/>
                            <a:pt x="1798012" y="575734"/>
                            <a:pt x="1921164" y="572655"/>
                          </a:cubicBezTo>
                          <a:cubicBezTo>
                            <a:pt x="1942716" y="569576"/>
                            <a:pt x="1964147" y="565482"/>
                            <a:pt x="1985819" y="563418"/>
                          </a:cubicBezTo>
                          <a:cubicBezTo>
                            <a:pt x="2028837" y="559321"/>
                            <a:pt x="2072179" y="558954"/>
                            <a:pt x="2115128" y="554182"/>
                          </a:cubicBezTo>
                          <a:cubicBezTo>
                            <a:pt x="2141095" y="551297"/>
                            <a:pt x="2155695" y="542278"/>
                            <a:pt x="2179782" y="535709"/>
                          </a:cubicBezTo>
                          <a:cubicBezTo>
                            <a:pt x="2204276" y="529029"/>
                            <a:pt x="2229043" y="523394"/>
                            <a:pt x="2253673" y="517236"/>
                          </a:cubicBezTo>
                          <a:lnTo>
                            <a:pt x="2290619" y="508000"/>
                          </a:lnTo>
                          <a:cubicBezTo>
                            <a:pt x="2302934" y="504921"/>
                            <a:pt x="2315117" y="501254"/>
                            <a:pt x="2327564" y="498764"/>
                          </a:cubicBezTo>
                          <a:cubicBezTo>
                            <a:pt x="2398630" y="484550"/>
                            <a:pt x="2358534" y="493331"/>
                            <a:pt x="2447637" y="471055"/>
                          </a:cubicBezTo>
                          <a:lnTo>
                            <a:pt x="2558473" y="443346"/>
                          </a:lnTo>
                          <a:cubicBezTo>
                            <a:pt x="2570788" y="440267"/>
                            <a:pt x="2584065" y="439786"/>
                            <a:pt x="2595419" y="434109"/>
                          </a:cubicBezTo>
                          <a:cubicBezTo>
                            <a:pt x="2607734" y="427951"/>
                            <a:pt x="2619709" y="421060"/>
                            <a:pt x="2632364" y="415636"/>
                          </a:cubicBezTo>
                          <a:cubicBezTo>
                            <a:pt x="2654510" y="406145"/>
                            <a:pt x="2673584" y="403860"/>
                            <a:pt x="2697019" y="397164"/>
                          </a:cubicBezTo>
                          <a:cubicBezTo>
                            <a:pt x="2706380" y="394489"/>
                            <a:pt x="2715367" y="390602"/>
                            <a:pt x="2724728" y="387927"/>
                          </a:cubicBezTo>
                          <a:cubicBezTo>
                            <a:pt x="2736934" y="384440"/>
                            <a:pt x="2749514" y="382339"/>
                            <a:pt x="2761673" y="378691"/>
                          </a:cubicBezTo>
                          <a:cubicBezTo>
                            <a:pt x="2780324" y="373096"/>
                            <a:pt x="2798618" y="366376"/>
                            <a:pt x="2817091" y="360218"/>
                          </a:cubicBezTo>
                          <a:cubicBezTo>
                            <a:pt x="2826327" y="357139"/>
                            <a:pt x="2836092" y="355336"/>
                            <a:pt x="2844800" y="350982"/>
                          </a:cubicBezTo>
                          <a:cubicBezTo>
                            <a:pt x="2893100" y="326832"/>
                            <a:pt x="2868388" y="335848"/>
                            <a:pt x="2918691" y="323273"/>
                          </a:cubicBezTo>
                          <a:cubicBezTo>
                            <a:pt x="3003936" y="280650"/>
                            <a:pt x="2965866" y="293006"/>
                            <a:pt x="3029528" y="277091"/>
                          </a:cubicBezTo>
                          <a:cubicBezTo>
                            <a:pt x="3089183" y="247263"/>
                            <a:pt x="3053112" y="261959"/>
                            <a:pt x="3140364" y="240146"/>
                          </a:cubicBezTo>
                          <a:lnTo>
                            <a:pt x="3177309" y="230909"/>
                          </a:lnTo>
                          <a:cubicBezTo>
                            <a:pt x="3186546" y="224751"/>
                            <a:pt x="3194586" y="216230"/>
                            <a:pt x="3205019" y="212436"/>
                          </a:cubicBezTo>
                          <a:cubicBezTo>
                            <a:pt x="3335254" y="165079"/>
                            <a:pt x="3222003" y="225249"/>
                            <a:pt x="3371273" y="175491"/>
                          </a:cubicBezTo>
                          <a:cubicBezTo>
                            <a:pt x="3389746" y="169333"/>
                            <a:pt x="3410489" y="167819"/>
                            <a:pt x="3426691" y="157018"/>
                          </a:cubicBezTo>
                          <a:cubicBezTo>
                            <a:pt x="3435927" y="150861"/>
                            <a:pt x="3444197" y="142919"/>
                            <a:pt x="3454400" y="138546"/>
                          </a:cubicBezTo>
                          <a:cubicBezTo>
                            <a:pt x="3466853" y="133209"/>
                            <a:pt x="3528022" y="122267"/>
                            <a:pt x="3537528" y="120073"/>
                          </a:cubicBezTo>
                          <a:cubicBezTo>
                            <a:pt x="3574635" y="111510"/>
                            <a:pt x="3611419" y="101601"/>
                            <a:pt x="3648364" y="92364"/>
                          </a:cubicBezTo>
                          <a:cubicBezTo>
                            <a:pt x="3660679" y="89285"/>
                            <a:pt x="3673266" y="87141"/>
                            <a:pt x="3685309" y="83127"/>
                          </a:cubicBezTo>
                          <a:cubicBezTo>
                            <a:pt x="3703782" y="76970"/>
                            <a:pt x="3721837" y="69378"/>
                            <a:pt x="3740728" y="64655"/>
                          </a:cubicBezTo>
                          <a:cubicBezTo>
                            <a:pt x="3787118" y="53057"/>
                            <a:pt x="3765630" y="59432"/>
                            <a:pt x="3805382" y="46182"/>
                          </a:cubicBezTo>
                          <a:cubicBezTo>
                            <a:pt x="3814618" y="40024"/>
                            <a:pt x="3823162" y="32673"/>
                            <a:pt x="3833091" y="27709"/>
                          </a:cubicBezTo>
                          <a:cubicBezTo>
                            <a:pt x="3841799" y="23355"/>
                            <a:pt x="3852452" y="23482"/>
                            <a:pt x="3860800" y="18473"/>
                          </a:cubicBezTo>
                          <a:cubicBezTo>
                            <a:pt x="3868267" y="13993"/>
                            <a:pt x="3873115" y="6158"/>
                            <a:pt x="3879273" y="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62EFA9-6CA5-47FC-AA3C-14A079CE5FF8}"/>
              </a:ext>
            </a:extLst>
          </p:cNvPr>
          <p:cNvGrpSpPr/>
          <p:nvPr/>
        </p:nvGrpSpPr>
        <p:grpSpPr>
          <a:xfrm>
            <a:off x="203550" y="733198"/>
            <a:ext cx="4323692" cy="2204626"/>
            <a:chOff x="203550" y="733198"/>
            <a:chExt cx="4323692" cy="22046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BFA1FE-1DBF-4FFD-BC2F-010B37CC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83" t="36743" b="1"/>
            <a:stretch/>
          </p:blipFill>
          <p:spPr>
            <a:xfrm>
              <a:off x="203550" y="1109024"/>
              <a:ext cx="4323692" cy="18288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96F51C-90AF-4FBA-A1CC-D2CB8A01F616}"/>
                </a:ext>
              </a:extLst>
            </p:cNvPr>
            <p:cNvSpPr txBox="1"/>
            <p:nvPr/>
          </p:nvSpPr>
          <p:spPr>
            <a:xfrm>
              <a:off x="805236" y="733198"/>
              <a:ext cx="18733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AX85 QOP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744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4B139-A2C8-41A0-9E2B-3E4E5C94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36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EB7CF0-3BB6-48D5-8BD1-0D7D00073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 Structure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F091DB-23A7-4C9F-8EEB-0B721D08CDE5}"/>
              </a:ext>
            </a:extLst>
          </p:cNvPr>
          <p:cNvGrpSpPr/>
          <p:nvPr/>
        </p:nvGrpSpPr>
        <p:grpSpPr>
          <a:xfrm>
            <a:off x="406398" y="757385"/>
            <a:ext cx="2152073" cy="1027689"/>
            <a:chOff x="1099127" y="1431639"/>
            <a:chExt cx="2152073" cy="10276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722E52-872B-4457-BEBE-14A54A4A9212}"/>
                </a:ext>
              </a:extLst>
            </p:cNvPr>
            <p:cNvSpPr/>
            <p:nvPr/>
          </p:nvSpPr>
          <p:spPr>
            <a:xfrm>
              <a:off x="1099127" y="2173001"/>
              <a:ext cx="2152073" cy="286327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DP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1F62B8-AD55-47C1-A63A-5F6378FA1EBC}"/>
                </a:ext>
              </a:extLst>
            </p:cNvPr>
            <p:cNvSpPr/>
            <p:nvPr/>
          </p:nvSpPr>
          <p:spPr>
            <a:xfrm>
              <a:off x="1099127" y="1791854"/>
              <a:ext cx="2152073" cy="28632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QOP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4399C0-1B94-4203-8B88-62503DD3AD57}"/>
                </a:ext>
              </a:extLst>
            </p:cNvPr>
            <p:cNvSpPr/>
            <p:nvPr/>
          </p:nvSpPr>
          <p:spPr>
            <a:xfrm>
              <a:off x="1099127" y="1431639"/>
              <a:ext cx="2152073" cy="2863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OCell</a:t>
              </a:r>
            </a:p>
          </p:txBody>
        </p:sp>
        <p:sp>
          <p:nvSpPr>
            <p:cNvPr id="7" name="Explosion: 14 Points 6">
              <a:extLst>
                <a:ext uri="{FF2B5EF4-FFF2-40B4-BE49-F238E27FC236}">
                  <a16:creationId xmlns:a16="http://schemas.microsoft.com/office/drawing/2014/main" id="{088E403F-D8E7-4C6A-AF64-6C02582C8E90}"/>
                </a:ext>
              </a:extLst>
            </p:cNvPr>
            <p:cNvSpPr/>
            <p:nvPr/>
          </p:nvSpPr>
          <p:spPr>
            <a:xfrm rot="351761">
              <a:off x="1247600" y="2031079"/>
              <a:ext cx="757382" cy="189022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7529819-217B-4EC1-909F-33BB7191E22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62087" y="1318169"/>
            <a:ext cx="4292821" cy="58041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36FBCE-9E0B-44FA-8776-6482F20DC5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868963" y="1577987"/>
            <a:ext cx="2820792" cy="38125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01DC5D-E031-41EF-AEAD-EC4E7ADA31A8}"/>
              </a:ext>
            </a:extLst>
          </p:cNvPr>
          <p:cNvSpPr txBox="1"/>
          <p:nvPr/>
        </p:nvSpPr>
        <p:spPr>
          <a:xfrm>
            <a:off x="6373092" y="1600408"/>
            <a:ext cx="464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DP(R45), surface moire: Vertical</a:t>
            </a:r>
          </a:p>
        </p:txBody>
      </p:sp>
    </p:spTree>
    <p:extLst>
      <p:ext uri="{BB962C8B-B14F-4D97-AF65-F5344CB8AC3E}">
        <p14:creationId xmlns:p14="http://schemas.microsoft.com/office/powerpoint/2010/main" val="1451503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be 130">
            <a:extLst>
              <a:ext uri="{FF2B5EF4-FFF2-40B4-BE49-F238E27FC236}">
                <a16:creationId xmlns:a16="http://schemas.microsoft.com/office/drawing/2014/main" id="{C60DAC26-C721-445A-B806-20BA37DB2C02}"/>
              </a:ext>
            </a:extLst>
          </p:cNvPr>
          <p:cNvSpPr/>
          <p:nvPr/>
        </p:nvSpPr>
        <p:spPr>
          <a:xfrm>
            <a:off x="88273" y="741219"/>
            <a:ext cx="5324376" cy="4127114"/>
          </a:xfrm>
          <a:prstGeom prst="cube">
            <a:avLst>
              <a:gd name="adj" fmla="val 1413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E4451194-ED64-49D8-9BC4-1F09E6A85A6F}"/>
              </a:ext>
            </a:extLst>
          </p:cNvPr>
          <p:cNvSpPr/>
          <p:nvPr/>
        </p:nvSpPr>
        <p:spPr>
          <a:xfrm>
            <a:off x="6755789" y="741219"/>
            <a:ext cx="5324376" cy="4127114"/>
          </a:xfrm>
          <a:prstGeom prst="cube">
            <a:avLst>
              <a:gd name="adj" fmla="val 1413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DE7B2F-F3D4-4F4B-BEF8-BD400EFDB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37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E2A5E7-BACC-4492-8770-DC5C6262C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Dew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7AC6A-C93F-4E03-9C88-DF930D21C7A9}"/>
              </a:ext>
            </a:extLst>
          </p:cNvPr>
          <p:cNvSpPr txBox="1"/>
          <p:nvPr/>
        </p:nvSpPr>
        <p:spPr>
          <a:xfrm>
            <a:off x="1195288" y="829666"/>
            <a:ext cx="311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Chamber #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37EDBC-FD45-46BD-A1B4-0CE6AFDA07B7}"/>
              </a:ext>
            </a:extLst>
          </p:cNvPr>
          <p:cNvGrpSpPr/>
          <p:nvPr/>
        </p:nvGrpSpPr>
        <p:grpSpPr>
          <a:xfrm>
            <a:off x="746608" y="1453120"/>
            <a:ext cx="1487057" cy="1353067"/>
            <a:chOff x="646545" y="4147185"/>
            <a:chExt cx="1487057" cy="13530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8D5D1A-100F-493A-BC45-EE1341994C4A}"/>
                </a:ext>
              </a:extLst>
            </p:cNvPr>
            <p:cNvSpPr/>
            <p:nvPr/>
          </p:nvSpPr>
          <p:spPr>
            <a:xfrm>
              <a:off x="646545" y="4507345"/>
              <a:ext cx="1487056" cy="8728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EA0FF32-7775-42C7-883A-D26E9F233342}"/>
                </a:ext>
              </a:extLst>
            </p:cNvPr>
            <p:cNvSpPr/>
            <p:nvPr/>
          </p:nvSpPr>
          <p:spPr>
            <a:xfrm>
              <a:off x="756225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A56F9D2-A516-4D53-96BD-9871BB8BBC37}"/>
                </a:ext>
              </a:extLst>
            </p:cNvPr>
            <p:cNvSpPr/>
            <p:nvPr/>
          </p:nvSpPr>
          <p:spPr>
            <a:xfrm>
              <a:off x="1698334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BAFCB6-60F8-407C-BE48-DD66F7CEA890}"/>
                </a:ext>
              </a:extLst>
            </p:cNvPr>
            <p:cNvSpPr txBox="1"/>
            <p:nvPr/>
          </p:nvSpPr>
          <p:spPr>
            <a:xfrm>
              <a:off x="646546" y="4147185"/>
              <a:ext cx="1487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FSK</a:t>
              </a:r>
              <a:r>
                <a:rPr lang="ja-JP" altLang="en-US" sz="1400"/>
                <a:t>仕様</a:t>
              </a:r>
              <a:r>
                <a:rPr lang="en-US" altLang="ja-JP" sz="1400"/>
                <a:t>x1p</a:t>
              </a:r>
              <a:endParaRPr lang="en-US" sz="14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6E5DB8-A4C8-425D-BFA5-81D54D062A72}"/>
              </a:ext>
            </a:extLst>
          </p:cNvPr>
          <p:cNvGrpSpPr/>
          <p:nvPr/>
        </p:nvGrpSpPr>
        <p:grpSpPr>
          <a:xfrm>
            <a:off x="2381444" y="1453120"/>
            <a:ext cx="1487057" cy="1353067"/>
            <a:chOff x="646545" y="4147185"/>
            <a:chExt cx="1487057" cy="135306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92C27C-5B92-4B8B-B215-844C894D437B}"/>
                </a:ext>
              </a:extLst>
            </p:cNvPr>
            <p:cNvSpPr/>
            <p:nvPr/>
          </p:nvSpPr>
          <p:spPr>
            <a:xfrm>
              <a:off x="646545" y="4507345"/>
              <a:ext cx="1487056" cy="8728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3FC4835-209C-47FC-98B5-B187961ADFD3}"/>
                </a:ext>
              </a:extLst>
            </p:cNvPr>
            <p:cNvSpPr/>
            <p:nvPr/>
          </p:nvSpPr>
          <p:spPr>
            <a:xfrm>
              <a:off x="756225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4B8267B-93D6-4471-8A67-D802FD71A2C0}"/>
                </a:ext>
              </a:extLst>
            </p:cNvPr>
            <p:cNvSpPr/>
            <p:nvPr/>
          </p:nvSpPr>
          <p:spPr>
            <a:xfrm>
              <a:off x="1698334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E44419-548E-4B48-BA01-A51783E2F212}"/>
                </a:ext>
              </a:extLst>
            </p:cNvPr>
            <p:cNvSpPr txBox="1"/>
            <p:nvPr/>
          </p:nvSpPr>
          <p:spPr>
            <a:xfrm>
              <a:off x="646546" y="4147185"/>
              <a:ext cx="1487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SOEM</a:t>
              </a:r>
              <a:r>
                <a:rPr lang="ja-JP" altLang="en-US" sz="1400"/>
                <a:t>仕様</a:t>
              </a:r>
              <a:r>
                <a:rPr lang="en-US" altLang="ja-JP" sz="1400"/>
                <a:t>x1p</a:t>
              </a:r>
              <a:endParaRPr lang="en-US" sz="14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0CF8ECD-5841-4C11-B147-B509C5868FB7}"/>
              </a:ext>
            </a:extLst>
          </p:cNvPr>
          <p:cNvSpPr txBox="1"/>
          <p:nvPr/>
        </p:nvSpPr>
        <p:spPr>
          <a:xfrm>
            <a:off x="8164141" y="819850"/>
            <a:ext cx="250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Chamber #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A9D8B3-52BC-488A-9E61-371C87A5E481}"/>
              </a:ext>
            </a:extLst>
          </p:cNvPr>
          <p:cNvGrpSpPr/>
          <p:nvPr/>
        </p:nvGrpSpPr>
        <p:grpSpPr>
          <a:xfrm>
            <a:off x="7608996" y="1453120"/>
            <a:ext cx="1487057" cy="1353067"/>
            <a:chOff x="646545" y="4147185"/>
            <a:chExt cx="1487057" cy="135306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E323764-7CAE-4464-86B5-B67D72AB1549}"/>
                </a:ext>
              </a:extLst>
            </p:cNvPr>
            <p:cNvSpPr/>
            <p:nvPr/>
          </p:nvSpPr>
          <p:spPr>
            <a:xfrm>
              <a:off x="646545" y="4507345"/>
              <a:ext cx="1487056" cy="8728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AAC3115-7AB1-4B44-A750-BC51D84EE50F}"/>
                </a:ext>
              </a:extLst>
            </p:cNvPr>
            <p:cNvSpPr/>
            <p:nvPr/>
          </p:nvSpPr>
          <p:spPr>
            <a:xfrm>
              <a:off x="756225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698B031-BD0D-4BB8-A68A-B656B9619A70}"/>
                </a:ext>
              </a:extLst>
            </p:cNvPr>
            <p:cNvSpPr/>
            <p:nvPr/>
          </p:nvSpPr>
          <p:spPr>
            <a:xfrm>
              <a:off x="1698334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80CAC27-8051-41CE-B102-7F9A843823FB}"/>
                </a:ext>
              </a:extLst>
            </p:cNvPr>
            <p:cNvSpPr txBox="1"/>
            <p:nvPr/>
          </p:nvSpPr>
          <p:spPr>
            <a:xfrm>
              <a:off x="646546" y="4147185"/>
              <a:ext cx="1487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FSK</a:t>
              </a:r>
              <a:r>
                <a:rPr lang="ja-JP" altLang="en-US" sz="1400"/>
                <a:t>仕様</a:t>
              </a:r>
              <a:r>
                <a:rPr lang="en-US" altLang="ja-JP" sz="1400"/>
                <a:t>x1p</a:t>
              </a:r>
              <a:endParaRPr lang="en-US" sz="14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99BFC-BC6A-4162-9E10-BF7E390DBCDB}"/>
              </a:ext>
            </a:extLst>
          </p:cNvPr>
          <p:cNvGrpSpPr/>
          <p:nvPr/>
        </p:nvGrpSpPr>
        <p:grpSpPr>
          <a:xfrm>
            <a:off x="9243832" y="1453120"/>
            <a:ext cx="1487057" cy="1353067"/>
            <a:chOff x="646545" y="4147185"/>
            <a:chExt cx="1487057" cy="135306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0C72B4C-D7CF-4125-827C-6F5A7BD95B14}"/>
                </a:ext>
              </a:extLst>
            </p:cNvPr>
            <p:cNvSpPr/>
            <p:nvPr/>
          </p:nvSpPr>
          <p:spPr>
            <a:xfrm>
              <a:off x="646545" y="4507345"/>
              <a:ext cx="1487056" cy="8728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312D8CC-C044-4730-9BE7-09F4107A3427}"/>
                </a:ext>
              </a:extLst>
            </p:cNvPr>
            <p:cNvSpPr/>
            <p:nvPr/>
          </p:nvSpPr>
          <p:spPr>
            <a:xfrm>
              <a:off x="756225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54AAEE4-8097-47D5-9A6E-C866B996988A}"/>
                </a:ext>
              </a:extLst>
            </p:cNvPr>
            <p:cNvSpPr/>
            <p:nvPr/>
          </p:nvSpPr>
          <p:spPr>
            <a:xfrm>
              <a:off x="1698334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DF6079-E0CB-46BD-8B51-7E81DB464AA2}"/>
                </a:ext>
              </a:extLst>
            </p:cNvPr>
            <p:cNvSpPr txBox="1"/>
            <p:nvPr/>
          </p:nvSpPr>
          <p:spPr>
            <a:xfrm>
              <a:off x="646546" y="4147185"/>
              <a:ext cx="1487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SOEM</a:t>
              </a:r>
              <a:r>
                <a:rPr lang="ja-JP" altLang="en-US" sz="1400" dirty="0"/>
                <a:t>仕様</a:t>
              </a:r>
              <a:r>
                <a:rPr lang="en-US" altLang="ja-JP" sz="1400" dirty="0"/>
                <a:t>x1p</a:t>
              </a:r>
              <a:endParaRPr lang="en-US" sz="14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F55C5C5-C851-439B-95A8-C208D82F0F82}"/>
              </a:ext>
            </a:extLst>
          </p:cNvPr>
          <p:cNvSpPr txBox="1"/>
          <p:nvPr/>
        </p:nvSpPr>
        <p:spPr>
          <a:xfrm>
            <a:off x="722742" y="5052740"/>
            <a:ext cx="21347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Temp.	= 50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℃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Hum.	= 70%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Duration	= 5H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Pmod	= OFF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E53F82-E584-42AB-9B99-9B5362446B70}"/>
              </a:ext>
            </a:extLst>
          </p:cNvPr>
          <p:cNvSpPr txBox="1"/>
          <p:nvPr/>
        </p:nvSpPr>
        <p:spPr>
          <a:xfrm>
            <a:off x="7328631" y="5052740"/>
            <a:ext cx="36811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Temp.	= 0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℃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Hum.	= 70%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Duration	= </a:t>
            </a:r>
            <a:r>
              <a:rPr lang="en-US" altLang="zh-CN" sz="20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Pmod	= ON(auto) per confirm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Confirm    = 1 time per 24H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24E08F33-3A70-4F26-8FBC-C137B8BBB048}"/>
              </a:ext>
            </a:extLst>
          </p:cNvPr>
          <p:cNvSpPr/>
          <p:nvPr/>
        </p:nvSpPr>
        <p:spPr>
          <a:xfrm>
            <a:off x="5698835" y="2465144"/>
            <a:ext cx="794329" cy="589722"/>
          </a:xfrm>
          <a:prstGeom prst="rightArrow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16AFE5-BAB1-4F00-B9F4-357D927E243D}"/>
              </a:ext>
            </a:extLst>
          </p:cNvPr>
          <p:cNvGrpSpPr/>
          <p:nvPr/>
        </p:nvGrpSpPr>
        <p:grpSpPr>
          <a:xfrm>
            <a:off x="768663" y="3124512"/>
            <a:ext cx="3205187" cy="1659243"/>
            <a:chOff x="194361" y="3566847"/>
            <a:chExt cx="5580086" cy="331198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9D811FE-4E74-493D-9AE8-3943C24B2A8F}"/>
                </a:ext>
              </a:extLst>
            </p:cNvPr>
            <p:cNvSpPr/>
            <p:nvPr/>
          </p:nvSpPr>
          <p:spPr>
            <a:xfrm>
              <a:off x="498762" y="6007257"/>
              <a:ext cx="424873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70851F-1965-4CD1-9440-B2F57ABBAA7E}"/>
                </a:ext>
              </a:extLst>
            </p:cNvPr>
            <p:cNvSpPr/>
            <p:nvPr/>
          </p:nvSpPr>
          <p:spPr>
            <a:xfrm>
              <a:off x="4719780" y="6007257"/>
              <a:ext cx="424873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D0E0BDB-0EA4-485E-A087-34EDE6F8310C}"/>
                </a:ext>
              </a:extLst>
            </p:cNvPr>
            <p:cNvSpPr/>
            <p:nvPr/>
          </p:nvSpPr>
          <p:spPr>
            <a:xfrm>
              <a:off x="1925359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87EE073-9526-4A06-9509-063535732A1F}"/>
                </a:ext>
              </a:extLst>
            </p:cNvPr>
            <p:cNvSpPr/>
            <p:nvPr/>
          </p:nvSpPr>
          <p:spPr>
            <a:xfrm>
              <a:off x="2876281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1156975-E155-4F67-BA95-DF2A17F7E7C3}"/>
                </a:ext>
              </a:extLst>
            </p:cNvPr>
            <p:cNvSpPr/>
            <p:nvPr/>
          </p:nvSpPr>
          <p:spPr>
            <a:xfrm>
              <a:off x="3827203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D7F0967-EEE7-429B-A491-7D42F56F9C91}"/>
                </a:ext>
              </a:extLst>
            </p:cNvPr>
            <p:cNvSpPr txBox="1"/>
            <p:nvPr/>
          </p:nvSpPr>
          <p:spPr>
            <a:xfrm>
              <a:off x="194361" y="5586161"/>
              <a:ext cx="1101204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Face2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57D991B-7307-4365-A7C6-6AC8973A1E94}"/>
                </a:ext>
              </a:extLst>
            </p:cNvPr>
            <p:cNvSpPr/>
            <p:nvPr/>
          </p:nvSpPr>
          <p:spPr>
            <a:xfrm>
              <a:off x="498762" y="6422904"/>
              <a:ext cx="4645891" cy="3694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EDFE477-19BB-421B-8197-856CA1C68ADA}"/>
                </a:ext>
              </a:extLst>
            </p:cNvPr>
            <p:cNvSpPr txBox="1"/>
            <p:nvPr/>
          </p:nvSpPr>
          <p:spPr>
            <a:xfrm>
              <a:off x="4729367" y="5586161"/>
              <a:ext cx="1045080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Face4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0D9AF4A-2A39-414F-AF82-FB5CD30CFC70}"/>
                </a:ext>
              </a:extLst>
            </p:cNvPr>
            <p:cNvSpPr txBox="1"/>
            <p:nvPr/>
          </p:nvSpPr>
          <p:spPr>
            <a:xfrm>
              <a:off x="463318" y="3566847"/>
              <a:ext cx="4801139" cy="4351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Pmod Package Section View(</a:t>
              </a: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Face6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FIFO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FBDF1F7-856E-432F-9AFF-C8F2AD9F629A}"/>
                </a:ext>
              </a:extLst>
            </p:cNvPr>
            <p:cNvSpPr txBox="1"/>
            <p:nvPr/>
          </p:nvSpPr>
          <p:spPr>
            <a:xfrm>
              <a:off x="646739" y="6443681"/>
              <a:ext cx="683301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A84489EA-448C-468C-B406-42652FF386FD}"/>
                </a:ext>
              </a:extLst>
            </p:cNvPr>
            <p:cNvSpPr/>
            <p:nvPr/>
          </p:nvSpPr>
          <p:spPr>
            <a:xfrm>
              <a:off x="286274" y="5081195"/>
              <a:ext cx="665019" cy="5847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Arrow: Right 58">
              <a:extLst>
                <a:ext uri="{FF2B5EF4-FFF2-40B4-BE49-F238E27FC236}">
                  <a16:creationId xmlns:a16="http://schemas.microsoft.com/office/drawing/2014/main" id="{EE9716D3-EE15-4651-A93D-7E3A85EB69E7}"/>
                </a:ext>
              </a:extLst>
            </p:cNvPr>
            <p:cNvSpPr/>
            <p:nvPr/>
          </p:nvSpPr>
          <p:spPr>
            <a:xfrm>
              <a:off x="4853880" y="5081195"/>
              <a:ext cx="665019" cy="5847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302F68-FCF2-449D-9FFE-84275DD477DC}"/>
                </a:ext>
              </a:extLst>
            </p:cNvPr>
            <p:cNvSpPr txBox="1"/>
            <p:nvPr/>
          </p:nvSpPr>
          <p:spPr>
            <a:xfrm>
              <a:off x="4396144" y="6443681"/>
              <a:ext cx="319009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1FF82F7-61BC-4923-9278-26BB89F12A58}"/>
                </a:ext>
              </a:extLst>
            </p:cNvPr>
            <p:cNvSpPr txBox="1"/>
            <p:nvPr/>
          </p:nvSpPr>
          <p:spPr>
            <a:xfrm>
              <a:off x="4102861" y="6443681"/>
              <a:ext cx="319009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02A3BE-DE2D-49E1-B3B6-6D4A0BCC3EC9}"/>
                </a:ext>
              </a:extLst>
            </p:cNvPr>
            <p:cNvSpPr txBox="1"/>
            <p:nvPr/>
          </p:nvSpPr>
          <p:spPr>
            <a:xfrm>
              <a:off x="3770974" y="6443681"/>
              <a:ext cx="319009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1DC6501-EC8C-4345-8558-AD408452A351}"/>
                </a:ext>
              </a:extLst>
            </p:cNvPr>
            <p:cNvSpPr txBox="1"/>
            <p:nvPr/>
          </p:nvSpPr>
          <p:spPr>
            <a:xfrm>
              <a:off x="3445525" y="6443681"/>
              <a:ext cx="319009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762B35-8130-4095-9013-4D2AEB75C3AF}"/>
                </a:ext>
              </a:extLst>
            </p:cNvPr>
            <p:cNvSpPr txBox="1"/>
            <p:nvPr/>
          </p:nvSpPr>
          <p:spPr>
            <a:xfrm>
              <a:off x="3152240" y="6443681"/>
              <a:ext cx="319009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0D55F70-5D55-4B50-804D-088C0F281858}"/>
                </a:ext>
              </a:extLst>
            </p:cNvPr>
            <p:cNvSpPr txBox="1"/>
            <p:nvPr/>
          </p:nvSpPr>
          <p:spPr>
            <a:xfrm>
              <a:off x="2820356" y="6443681"/>
              <a:ext cx="319009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D366BC5-E631-4D58-9F53-91C1D31D878B}"/>
                </a:ext>
              </a:extLst>
            </p:cNvPr>
            <p:cNvSpPr txBox="1"/>
            <p:nvPr/>
          </p:nvSpPr>
          <p:spPr>
            <a:xfrm>
              <a:off x="1868790" y="6443681"/>
              <a:ext cx="319009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A715203A-92AB-4F58-95EA-809C70156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" b="98667" l="444" r="100000">
                        <a14:foregroundMark x1="40444" y1="98667" x2="52000" y2="89333"/>
                        <a14:foregroundMark x1="94667" y1="86000" x2="81778" y2="76333"/>
                        <a14:foregroundMark x1="54222" y1="2000" x2="39556" y2="13333"/>
                        <a14:foregroundMark x1="3111" y1="12000" x2="33778" y2="12000"/>
                        <a14:foregroundMark x1="33778" y1="12000" x2="40444" y2="9667"/>
                        <a14:foregroundMark x1="11556" y1="10000" x2="41778" y2="7667"/>
                        <a14:foregroundMark x1="41778" y1="7667" x2="31111" y2="6667"/>
                        <a14:foregroundMark x1="18667" y1="9667" x2="48889" y2="4667"/>
                        <a14:foregroundMark x1="48889" y1="4667" x2="50667" y2="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6736" y="3890444"/>
            <a:ext cx="371111" cy="49506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1B2A4B7-9888-4917-ABEB-D3BCF16C7CB9}"/>
              </a:ext>
            </a:extLst>
          </p:cNvPr>
          <p:cNvGrpSpPr/>
          <p:nvPr/>
        </p:nvGrpSpPr>
        <p:grpSpPr>
          <a:xfrm>
            <a:off x="2126334" y="3890444"/>
            <a:ext cx="541964" cy="523440"/>
            <a:chOff x="4706945" y="4799075"/>
            <a:chExt cx="500517" cy="483410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B9A1335-38A0-4BD4-91F1-281E564D4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00" b="98667" l="444" r="100000">
                          <a14:foregroundMark x1="40444" y1="98667" x2="52000" y2="89333"/>
                          <a14:foregroundMark x1="94667" y1="86000" x2="81778" y2="76333"/>
                          <a14:foregroundMark x1="54222" y1="2000" x2="39556" y2="13333"/>
                          <a14:foregroundMark x1="3111" y1="12000" x2="33778" y2="12000"/>
                          <a14:foregroundMark x1="33778" y1="12000" x2="40444" y2="9667"/>
                          <a14:foregroundMark x1="11556" y1="10000" x2="41778" y2="7667"/>
                          <a14:foregroundMark x1="41778" y1="7667" x2="31111" y2="6667"/>
                          <a14:foregroundMark x1="18667" y1="9667" x2="48889" y2="4667"/>
                          <a14:foregroundMark x1="48889" y1="4667" x2="50667" y2="4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06945" y="4799075"/>
              <a:ext cx="342730" cy="45720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6E1520F2-9802-41B9-A189-98E8F97E2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00" b="98667" l="444" r="100000">
                          <a14:foregroundMark x1="40444" y1="98667" x2="52000" y2="89333"/>
                          <a14:foregroundMark x1="94667" y1="86000" x2="81778" y2="76333"/>
                          <a14:foregroundMark x1="54222" y1="2000" x2="39556" y2="13333"/>
                          <a14:foregroundMark x1="3111" y1="12000" x2="33778" y2="12000"/>
                          <a14:foregroundMark x1="33778" y1="12000" x2="40444" y2="9667"/>
                          <a14:foregroundMark x1="11556" y1="10000" x2="41778" y2="7667"/>
                          <a14:foregroundMark x1="41778" y1="7667" x2="31111" y2="6667"/>
                          <a14:foregroundMark x1="18667" y1="9667" x2="48889" y2="4667"/>
                          <a14:foregroundMark x1="48889" y1="4667" x2="50667" y2="4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4732" y="4825285"/>
              <a:ext cx="342730" cy="4572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CE359F-CA50-4F8E-ABC1-02BCE1D090C3}"/>
              </a:ext>
            </a:extLst>
          </p:cNvPr>
          <p:cNvGrpSpPr/>
          <p:nvPr/>
        </p:nvGrpSpPr>
        <p:grpSpPr>
          <a:xfrm>
            <a:off x="2695072" y="3890444"/>
            <a:ext cx="634966" cy="495060"/>
            <a:chOff x="5450568" y="4825285"/>
            <a:chExt cx="586407" cy="457200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5B2A8D7-ABE7-44B2-A385-FEA2CFC60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00" b="98667" l="444" r="100000">
                          <a14:foregroundMark x1="40444" y1="98667" x2="52000" y2="89333"/>
                          <a14:foregroundMark x1="94667" y1="86000" x2="81778" y2="76333"/>
                          <a14:foregroundMark x1="54222" y1="2000" x2="39556" y2="13333"/>
                          <a14:foregroundMark x1="3111" y1="12000" x2="33778" y2="12000"/>
                          <a14:foregroundMark x1="33778" y1="12000" x2="40444" y2="9667"/>
                          <a14:foregroundMark x1="11556" y1="10000" x2="41778" y2="7667"/>
                          <a14:foregroundMark x1="41778" y1="7667" x2="31111" y2="6667"/>
                          <a14:foregroundMark x1="18667" y1="9667" x2="48889" y2="4667"/>
                          <a14:foregroundMark x1="48889" y1="4667" x2="50667" y2="4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0568" y="4825285"/>
              <a:ext cx="342730" cy="4572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36DC98F3-D2D2-4BDA-9B6C-1CE8A53DBD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00" b="98667" l="444" r="100000">
                          <a14:foregroundMark x1="40444" y1="98667" x2="52000" y2="89333"/>
                          <a14:foregroundMark x1="94667" y1="86000" x2="81778" y2="76333"/>
                          <a14:foregroundMark x1="54222" y1="2000" x2="39556" y2="13333"/>
                          <a14:foregroundMark x1="3111" y1="12000" x2="33778" y2="12000"/>
                          <a14:foregroundMark x1="33778" y1="12000" x2="40444" y2="9667"/>
                          <a14:foregroundMark x1="11556" y1="10000" x2="41778" y2="7667"/>
                          <a14:foregroundMark x1="41778" y1="7667" x2="31111" y2="6667"/>
                          <a14:foregroundMark x1="18667" y1="9667" x2="48889" y2="4667"/>
                          <a14:foregroundMark x1="48889" y1="4667" x2="50667" y2="4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59115" y="4825285"/>
              <a:ext cx="342730" cy="45720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86E43B6-693B-4330-929C-8AF16F467E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00" b="98667" l="444" r="100000">
                          <a14:foregroundMark x1="40444" y1="98667" x2="52000" y2="89333"/>
                          <a14:foregroundMark x1="94667" y1="86000" x2="81778" y2="76333"/>
                          <a14:foregroundMark x1="54222" y1="2000" x2="39556" y2="13333"/>
                          <a14:foregroundMark x1="3111" y1="12000" x2="33778" y2="12000"/>
                          <a14:foregroundMark x1="33778" y1="12000" x2="40444" y2="9667"/>
                          <a14:foregroundMark x1="11556" y1="10000" x2="41778" y2="7667"/>
                          <a14:foregroundMark x1="41778" y1="7667" x2="31111" y2="6667"/>
                          <a14:foregroundMark x1="18667" y1="9667" x2="48889" y2="4667"/>
                          <a14:foregroundMark x1="48889" y1="4667" x2="50667" y2="4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94245" y="4825285"/>
              <a:ext cx="342730" cy="457200"/>
            </a:xfrm>
            <a:prstGeom prst="rect">
              <a:avLst/>
            </a:prstGeom>
          </p:spPr>
        </p:pic>
      </p:grpSp>
      <p:sp>
        <p:nvSpPr>
          <p:cNvPr id="4" name="Left Bracket 3">
            <a:extLst>
              <a:ext uri="{FF2B5EF4-FFF2-40B4-BE49-F238E27FC236}">
                <a16:creationId xmlns:a16="http://schemas.microsoft.com/office/drawing/2014/main" id="{7C9F102F-93DF-416A-A503-58C2433CBA40}"/>
              </a:ext>
            </a:extLst>
          </p:cNvPr>
          <p:cNvSpPr/>
          <p:nvPr/>
        </p:nvSpPr>
        <p:spPr>
          <a:xfrm rot="5400000">
            <a:off x="1611620" y="2691243"/>
            <a:ext cx="1340628" cy="2757761"/>
          </a:xfrm>
          <a:prstGeom prst="leftBracket">
            <a:avLst>
              <a:gd name="adj" fmla="val 0"/>
            </a:avLst>
          </a:prstGeom>
          <a:ln w="76200">
            <a:solidFill>
              <a:srgbClr val="FFC00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91E50DD-5770-42D5-9D5F-F41E0D98C15D}"/>
              </a:ext>
            </a:extLst>
          </p:cNvPr>
          <p:cNvGrpSpPr/>
          <p:nvPr/>
        </p:nvGrpSpPr>
        <p:grpSpPr>
          <a:xfrm>
            <a:off x="7641238" y="3124512"/>
            <a:ext cx="3205187" cy="1659243"/>
            <a:chOff x="768663" y="3124512"/>
            <a:chExt cx="3205187" cy="1659243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03BE3DB-1A5B-4BD4-BA64-C3C128DCF09D}"/>
                </a:ext>
              </a:extLst>
            </p:cNvPr>
            <p:cNvGrpSpPr/>
            <p:nvPr/>
          </p:nvGrpSpPr>
          <p:grpSpPr>
            <a:xfrm>
              <a:off x="768663" y="3124512"/>
              <a:ext cx="3205187" cy="1659243"/>
              <a:chOff x="194361" y="3566847"/>
              <a:chExt cx="5580086" cy="3311980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77791D8-2912-4B5B-AFA3-B49A2F97A523}"/>
                  </a:ext>
                </a:extLst>
              </p:cNvPr>
              <p:cNvSpPr/>
              <p:nvPr/>
            </p:nvSpPr>
            <p:spPr>
              <a:xfrm>
                <a:off x="498762" y="6007257"/>
                <a:ext cx="424873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8E09B1B-2325-4754-BDDD-ED0D723B10A3}"/>
                  </a:ext>
                </a:extLst>
              </p:cNvPr>
              <p:cNvSpPr/>
              <p:nvPr/>
            </p:nvSpPr>
            <p:spPr>
              <a:xfrm>
                <a:off x="4719780" y="6007257"/>
                <a:ext cx="424873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BE4AE384-0F11-47E9-8541-1A2F66C292F1}"/>
                  </a:ext>
                </a:extLst>
              </p:cNvPr>
              <p:cNvSpPr/>
              <p:nvPr/>
            </p:nvSpPr>
            <p:spPr>
              <a:xfrm>
                <a:off x="1925359" y="4245415"/>
                <a:ext cx="198582" cy="217054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017F91F-4CDC-4F59-9F83-C39B7EAFEE8C}"/>
                  </a:ext>
                </a:extLst>
              </p:cNvPr>
              <p:cNvSpPr/>
              <p:nvPr/>
            </p:nvSpPr>
            <p:spPr>
              <a:xfrm>
                <a:off x="2876281" y="4245415"/>
                <a:ext cx="198582" cy="217054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EFFDB8F-732A-4D2B-A16A-538B549DA665}"/>
                  </a:ext>
                </a:extLst>
              </p:cNvPr>
              <p:cNvSpPr/>
              <p:nvPr/>
            </p:nvSpPr>
            <p:spPr>
              <a:xfrm>
                <a:off x="3827203" y="4245415"/>
                <a:ext cx="198582" cy="217054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89531F1-6B7B-465A-BA70-BDF5E3E4E4D6}"/>
                  </a:ext>
                </a:extLst>
              </p:cNvPr>
              <p:cNvSpPr txBox="1"/>
              <p:nvPr/>
            </p:nvSpPr>
            <p:spPr>
              <a:xfrm>
                <a:off x="194361" y="5586161"/>
                <a:ext cx="1101204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Face2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0EF24E-5D26-4ACC-886C-421EFBC98C34}"/>
                  </a:ext>
                </a:extLst>
              </p:cNvPr>
              <p:cNvSpPr/>
              <p:nvPr/>
            </p:nvSpPr>
            <p:spPr>
              <a:xfrm>
                <a:off x="498762" y="6422904"/>
                <a:ext cx="4645891" cy="3694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B1F9008-DA46-43AB-84CC-6E0E7BD6F4D1}"/>
                  </a:ext>
                </a:extLst>
              </p:cNvPr>
              <p:cNvSpPr txBox="1"/>
              <p:nvPr/>
            </p:nvSpPr>
            <p:spPr>
              <a:xfrm>
                <a:off x="4729367" y="5586161"/>
                <a:ext cx="1045080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Face4</a:t>
                </a:r>
                <a:endParaRPr lang="en-US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A71415D-2CDD-4A97-BC70-62B8260A0035}"/>
                  </a:ext>
                </a:extLst>
              </p:cNvPr>
              <p:cNvSpPr txBox="1"/>
              <p:nvPr/>
            </p:nvSpPr>
            <p:spPr>
              <a:xfrm>
                <a:off x="463318" y="3566847"/>
                <a:ext cx="4801139" cy="4351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Pmod Package Section View(</a:t>
                </a:r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Face6</a:t>
                </a:r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FIFO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55F94AB-CEE7-42D8-A686-4AD56109370E}"/>
                  </a:ext>
                </a:extLst>
              </p:cNvPr>
              <p:cNvSpPr txBox="1"/>
              <p:nvPr/>
            </p:nvSpPr>
            <p:spPr>
              <a:xfrm>
                <a:off x="646739" y="6443681"/>
                <a:ext cx="683301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</a:p>
            </p:txBody>
          </p:sp>
          <p:sp>
            <p:nvSpPr>
              <p:cNvPr id="117" name="Arrow: Right 116">
                <a:extLst>
                  <a:ext uri="{FF2B5EF4-FFF2-40B4-BE49-F238E27FC236}">
                    <a16:creationId xmlns:a16="http://schemas.microsoft.com/office/drawing/2014/main" id="{A06DD59F-AF87-497A-AC9F-57DC2173552C}"/>
                  </a:ext>
                </a:extLst>
              </p:cNvPr>
              <p:cNvSpPr/>
              <p:nvPr/>
            </p:nvSpPr>
            <p:spPr>
              <a:xfrm>
                <a:off x="286274" y="5081195"/>
                <a:ext cx="665019" cy="58477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Arrow: Right 117">
                <a:extLst>
                  <a:ext uri="{FF2B5EF4-FFF2-40B4-BE49-F238E27FC236}">
                    <a16:creationId xmlns:a16="http://schemas.microsoft.com/office/drawing/2014/main" id="{9E51D1A2-F840-43EB-B598-1C7CB21EFACF}"/>
                  </a:ext>
                </a:extLst>
              </p:cNvPr>
              <p:cNvSpPr/>
              <p:nvPr/>
            </p:nvSpPr>
            <p:spPr>
              <a:xfrm>
                <a:off x="4853880" y="5081195"/>
                <a:ext cx="665019" cy="58477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D24A4D8-EF09-4A62-B015-02320D7D3405}"/>
                  </a:ext>
                </a:extLst>
              </p:cNvPr>
              <p:cNvSpPr txBox="1"/>
              <p:nvPr/>
            </p:nvSpPr>
            <p:spPr>
              <a:xfrm>
                <a:off x="4396144" y="6443681"/>
                <a:ext cx="319009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A6900F7-3FF8-407F-B4E0-EB0896C13BC3}"/>
                  </a:ext>
                </a:extLst>
              </p:cNvPr>
              <p:cNvSpPr txBox="1"/>
              <p:nvPr/>
            </p:nvSpPr>
            <p:spPr>
              <a:xfrm>
                <a:off x="4102861" y="6443681"/>
                <a:ext cx="319009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BDB20F7-882D-4547-92B7-BFC3CD20E849}"/>
                  </a:ext>
                </a:extLst>
              </p:cNvPr>
              <p:cNvSpPr txBox="1"/>
              <p:nvPr/>
            </p:nvSpPr>
            <p:spPr>
              <a:xfrm>
                <a:off x="3770974" y="6443681"/>
                <a:ext cx="319009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212EC67-1A03-4125-8264-FF38CDA59784}"/>
                  </a:ext>
                </a:extLst>
              </p:cNvPr>
              <p:cNvSpPr txBox="1"/>
              <p:nvPr/>
            </p:nvSpPr>
            <p:spPr>
              <a:xfrm>
                <a:off x="3445525" y="6443681"/>
                <a:ext cx="319009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C046105-7235-49A4-92E7-3AE3AB29E828}"/>
                  </a:ext>
                </a:extLst>
              </p:cNvPr>
              <p:cNvSpPr txBox="1"/>
              <p:nvPr/>
            </p:nvSpPr>
            <p:spPr>
              <a:xfrm>
                <a:off x="3152240" y="6443681"/>
                <a:ext cx="319009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568813B-0934-46BE-ABBC-D4AC461185DB}"/>
                  </a:ext>
                </a:extLst>
              </p:cNvPr>
              <p:cNvSpPr txBox="1"/>
              <p:nvPr/>
            </p:nvSpPr>
            <p:spPr>
              <a:xfrm>
                <a:off x="2820356" y="6443681"/>
                <a:ext cx="319009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07E4217-90B7-448D-8FDF-5BA22B8237F1}"/>
                  </a:ext>
                </a:extLst>
              </p:cNvPr>
              <p:cNvSpPr txBox="1"/>
              <p:nvPr/>
            </p:nvSpPr>
            <p:spPr>
              <a:xfrm>
                <a:off x="1868790" y="6443681"/>
                <a:ext cx="319009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</a:p>
            </p:txBody>
          </p:sp>
        </p:grp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59CBD1CF-A7E9-479A-BE41-0F32139E89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00" b="98667" l="444" r="100000">
                          <a14:foregroundMark x1="40444" y1="98667" x2="52000" y2="89333"/>
                          <a14:foregroundMark x1="94667" y1="86000" x2="81778" y2="76333"/>
                          <a14:foregroundMark x1="54222" y1="2000" x2="39556" y2="13333"/>
                          <a14:foregroundMark x1="3111" y1="12000" x2="33778" y2="12000"/>
                          <a14:foregroundMark x1="33778" y1="12000" x2="40444" y2="9667"/>
                          <a14:foregroundMark x1="11556" y1="10000" x2="41778" y2="7667"/>
                          <a14:foregroundMark x1="41778" y1="7667" x2="31111" y2="6667"/>
                          <a14:foregroundMark x1="18667" y1="9667" x2="48889" y2="4667"/>
                          <a14:foregroundMark x1="48889" y1="4667" x2="50667" y2="4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6736" y="3890444"/>
              <a:ext cx="371111" cy="495060"/>
            </a:xfrm>
            <a:prstGeom prst="rect">
              <a:avLst/>
            </a:prstGeom>
          </p:spPr>
        </p:pic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8893FB2-9B14-4310-BA4A-625FD9D10473}"/>
                </a:ext>
              </a:extLst>
            </p:cNvPr>
            <p:cNvGrpSpPr/>
            <p:nvPr/>
          </p:nvGrpSpPr>
          <p:grpSpPr>
            <a:xfrm>
              <a:off x="2126334" y="3890444"/>
              <a:ext cx="541964" cy="523440"/>
              <a:chOff x="4706945" y="4799075"/>
              <a:chExt cx="500517" cy="483410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76FCCDF9-827C-41D1-9095-E8B5F53EF3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000" b="98667" l="444" r="100000">
                            <a14:foregroundMark x1="40444" y1="98667" x2="52000" y2="89333"/>
                            <a14:foregroundMark x1="94667" y1="86000" x2="81778" y2="76333"/>
                            <a14:foregroundMark x1="54222" y1="2000" x2="39556" y2="13333"/>
                            <a14:foregroundMark x1="3111" y1="12000" x2="33778" y2="12000"/>
                            <a14:foregroundMark x1="33778" y1="12000" x2="40444" y2="9667"/>
                            <a14:foregroundMark x1="11556" y1="10000" x2="41778" y2="7667"/>
                            <a14:foregroundMark x1="41778" y1="7667" x2="31111" y2="6667"/>
                            <a14:foregroundMark x1="18667" y1="9667" x2="48889" y2="4667"/>
                            <a14:foregroundMark x1="48889" y1="4667" x2="50667" y2="4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706945" y="4799075"/>
                <a:ext cx="342730" cy="457200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BF5B7604-17A2-4D53-A679-916BB95F58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000" b="98667" l="444" r="100000">
                            <a14:foregroundMark x1="40444" y1="98667" x2="52000" y2="89333"/>
                            <a14:foregroundMark x1="94667" y1="86000" x2="81778" y2="76333"/>
                            <a14:foregroundMark x1="54222" y1="2000" x2="39556" y2="13333"/>
                            <a14:foregroundMark x1="3111" y1="12000" x2="33778" y2="12000"/>
                            <a14:foregroundMark x1="33778" y1="12000" x2="40444" y2="9667"/>
                            <a14:foregroundMark x1="11556" y1="10000" x2="41778" y2="7667"/>
                            <a14:foregroundMark x1="41778" y1="7667" x2="31111" y2="6667"/>
                            <a14:foregroundMark x1="18667" y1="9667" x2="48889" y2="4667"/>
                            <a14:foregroundMark x1="48889" y1="4667" x2="50667" y2="4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64732" y="4825285"/>
                <a:ext cx="342730" cy="457200"/>
              </a:xfrm>
              <a:prstGeom prst="rect">
                <a:avLst/>
              </a:prstGeom>
            </p:spPr>
          </p:pic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C5DB074-12AB-4FDF-A623-398EC91386BB}"/>
                </a:ext>
              </a:extLst>
            </p:cNvPr>
            <p:cNvGrpSpPr/>
            <p:nvPr/>
          </p:nvGrpSpPr>
          <p:grpSpPr>
            <a:xfrm>
              <a:off x="2695072" y="3890444"/>
              <a:ext cx="634966" cy="495060"/>
              <a:chOff x="5450568" y="4825285"/>
              <a:chExt cx="586407" cy="457200"/>
            </a:xfrm>
          </p:grpSpPr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D24DCD14-26D3-40A4-AAA3-15D8A349BF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000" b="98667" l="444" r="100000">
                            <a14:foregroundMark x1="40444" y1="98667" x2="52000" y2="89333"/>
                            <a14:foregroundMark x1="94667" y1="86000" x2="81778" y2="76333"/>
                            <a14:foregroundMark x1="54222" y1="2000" x2="39556" y2="13333"/>
                            <a14:foregroundMark x1="3111" y1="12000" x2="33778" y2="12000"/>
                            <a14:foregroundMark x1="33778" y1="12000" x2="40444" y2="9667"/>
                            <a14:foregroundMark x1="11556" y1="10000" x2="41778" y2="7667"/>
                            <a14:foregroundMark x1="41778" y1="7667" x2="31111" y2="6667"/>
                            <a14:foregroundMark x1="18667" y1="9667" x2="48889" y2="4667"/>
                            <a14:foregroundMark x1="48889" y1="4667" x2="50667" y2="4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450568" y="4825285"/>
                <a:ext cx="342730" cy="457200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2F3E3B9D-4C30-4EEE-8AF5-1329485B43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000" b="98667" l="444" r="100000">
                            <a14:foregroundMark x1="40444" y1="98667" x2="52000" y2="89333"/>
                            <a14:foregroundMark x1="94667" y1="86000" x2="81778" y2="76333"/>
                            <a14:foregroundMark x1="54222" y1="2000" x2="39556" y2="13333"/>
                            <a14:foregroundMark x1="3111" y1="12000" x2="33778" y2="12000"/>
                            <a14:foregroundMark x1="33778" y1="12000" x2="40444" y2="9667"/>
                            <a14:foregroundMark x1="11556" y1="10000" x2="41778" y2="7667"/>
                            <a14:foregroundMark x1="41778" y1="7667" x2="31111" y2="6667"/>
                            <a14:foregroundMark x1="18667" y1="9667" x2="48889" y2="4667"/>
                            <a14:foregroundMark x1="48889" y1="4667" x2="50667" y2="4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559115" y="4825285"/>
                <a:ext cx="342730" cy="457200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93FDC5C9-0C79-48E3-B03C-22F74506E9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000" b="98667" l="444" r="100000">
                            <a14:foregroundMark x1="40444" y1="98667" x2="52000" y2="89333"/>
                            <a14:foregroundMark x1="94667" y1="86000" x2="81778" y2="76333"/>
                            <a14:foregroundMark x1="54222" y1="2000" x2="39556" y2="13333"/>
                            <a14:foregroundMark x1="3111" y1="12000" x2="33778" y2="12000"/>
                            <a14:foregroundMark x1="33778" y1="12000" x2="40444" y2="9667"/>
                            <a14:foregroundMark x1="11556" y1="10000" x2="41778" y2="7667"/>
                            <a14:foregroundMark x1="41778" y1="7667" x2="31111" y2="6667"/>
                            <a14:foregroundMark x1="18667" y1="9667" x2="48889" y2="4667"/>
                            <a14:foregroundMark x1="48889" y1="4667" x2="50667" y2="4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94245" y="4825285"/>
                <a:ext cx="342730" cy="457200"/>
              </a:xfrm>
              <a:prstGeom prst="rect">
                <a:avLst/>
              </a:prstGeom>
            </p:spPr>
          </p:pic>
        </p:grpSp>
        <p:sp>
          <p:nvSpPr>
            <p:cNvPr id="95" name="Left Bracket 94">
              <a:extLst>
                <a:ext uri="{FF2B5EF4-FFF2-40B4-BE49-F238E27FC236}">
                  <a16:creationId xmlns:a16="http://schemas.microsoft.com/office/drawing/2014/main" id="{CCF673EC-EB1F-46DF-8662-240B347A2469}"/>
                </a:ext>
              </a:extLst>
            </p:cNvPr>
            <p:cNvSpPr/>
            <p:nvPr/>
          </p:nvSpPr>
          <p:spPr>
            <a:xfrm rot="5400000">
              <a:off x="1611620" y="2691243"/>
              <a:ext cx="1340628" cy="2757761"/>
            </a:xfrm>
            <a:prstGeom prst="leftBracket">
              <a:avLst>
                <a:gd name="adj" fmla="val 0"/>
              </a:avLst>
            </a:prstGeom>
            <a:ln w="76200">
              <a:solidFill>
                <a:srgbClr val="FFC00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4390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F5D23D-AF60-4426-A118-C398283E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38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E736BB-61B0-48B5-B13C-A7BC4519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Mapping: Pmod Package Sequence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0CC8E2-E948-4406-8944-41316108038E}"/>
              </a:ext>
            </a:extLst>
          </p:cNvPr>
          <p:cNvSpPr/>
          <p:nvPr/>
        </p:nvSpPr>
        <p:spPr>
          <a:xfrm>
            <a:off x="498762" y="6007257"/>
            <a:ext cx="424873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5B1EC1-323F-42B9-A128-E75FE3FC8F41}"/>
              </a:ext>
            </a:extLst>
          </p:cNvPr>
          <p:cNvSpPr/>
          <p:nvPr/>
        </p:nvSpPr>
        <p:spPr>
          <a:xfrm>
            <a:off x="4719780" y="6007257"/>
            <a:ext cx="424873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668599-8330-4A98-9F1F-9FAE6FD78194}"/>
              </a:ext>
            </a:extLst>
          </p:cNvPr>
          <p:cNvSpPr/>
          <p:nvPr/>
        </p:nvSpPr>
        <p:spPr>
          <a:xfrm>
            <a:off x="974437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98E48E-B01E-4EAA-9D6C-F32EE4791EF8}"/>
              </a:ext>
            </a:extLst>
          </p:cNvPr>
          <p:cNvSpPr/>
          <p:nvPr/>
        </p:nvSpPr>
        <p:spPr>
          <a:xfrm>
            <a:off x="1291411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C8573-07F2-4E59-B626-2A120A7CBC36}"/>
              </a:ext>
            </a:extLst>
          </p:cNvPr>
          <p:cNvSpPr/>
          <p:nvPr/>
        </p:nvSpPr>
        <p:spPr>
          <a:xfrm>
            <a:off x="1608385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8D3472-9233-4143-B907-F54B089FE040}"/>
              </a:ext>
            </a:extLst>
          </p:cNvPr>
          <p:cNvSpPr/>
          <p:nvPr/>
        </p:nvSpPr>
        <p:spPr>
          <a:xfrm>
            <a:off x="1925359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7D2C31-4980-4F45-AB82-3FC1F3394B94}"/>
              </a:ext>
            </a:extLst>
          </p:cNvPr>
          <p:cNvSpPr/>
          <p:nvPr/>
        </p:nvSpPr>
        <p:spPr>
          <a:xfrm>
            <a:off x="2242333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391A88-43FD-45DA-8A47-A3FCB77E8625}"/>
              </a:ext>
            </a:extLst>
          </p:cNvPr>
          <p:cNvSpPr/>
          <p:nvPr/>
        </p:nvSpPr>
        <p:spPr>
          <a:xfrm>
            <a:off x="2559307" y="4245415"/>
            <a:ext cx="198582" cy="2170546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3ECB00-73F4-4BD5-8F8F-9D6B10ACB56B}"/>
              </a:ext>
            </a:extLst>
          </p:cNvPr>
          <p:cNvSpPr/>
          <p:nvPr/>
        </p:nvSpPr>
        <p:spPr>
          <a:xfrm>
            <a:off x="2876281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C1DBEF-5687-46EB-8937-72B1EF201C27}"/>
              </a:ext>
            </a:extLst>
          </p:cNvPr>
          <p:cNvSpPr/>
          <p:nvPr/>
        </p:nvSpPr>
        <p:spPr>
          <a:xfrm>
            <a:off x="3193255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530873-709A-4E92-BE9D-537B820ADC1B}"/>
              </a:ext>
            </a:extLst>
          </p:cNvPr>
          <p:cNvSpPr/>
          <p:nvPr/>
        </p:nvSpPr>
        <p:spPr>
          <a:xfrm>
            <a:off x="3510229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8C76E1-AEBE-4255-9CD6-375D2FAE5194}"/>
              </a:ext>
            </a:extLst>
          </p:cNvPr>
          <p:cNvSpPr/>
          <p:nvPr/>
        </p:nvSpPr>
        <p:spPr>
          <a:xfrm>
            <a:off x="3827203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BCE0BB-B7E3-4F28-9748-E3659957909A}"/>
              </a:ext>
            </a:extLst>
          </p:cNvPr>
          <p:cNvSpPr/>
          <p:nvPr/>
        </p:nvSpPr>
        <p:spPr>
          <a:xfrm>
            <a:off x="4144177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EE9794-15DF-4CCC-B76B-6DBA1B5D778F}"/>
              </a:ext>
            </a:extLst>
          </p:cNvPr>
          <p:cNvSpPr/>
          <p:nvPr/>
        </p:nvSpPr>
        <p:spPr>
          <a:xfrm>
            <a:off x="4461156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1B7050-0ED8-4433-B1B9-85CA59D28B13}"/>
              </a:ext>
            </a:extLst>
          </p:cNvPr>
          <p:cNvSpPr/>
          <p:nvPr/>
        </p:nvSpPr>
        <p:spPr>
          <a:xfrm>
            <a:off x="498762" y="6422904"/>
            <a:ext cx="4645891" cy="3694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21D450-DD4C-4DE4-91A8-ED4B477FDE64}"/>
              </a:ext>
            </a:extLst>
          </p:cNvPr>
          <p:cNvSpPr txBox="1"/>
          <p:nvPr/>
        </p:nvSpPr>
        <p:spPr>
          <a:xfrm>
            <a:off x="436478" y="3659026"/>
            <a:ext cx="4708176" cy="3726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Pmod Package Section View(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Face5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FIFO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8C87F8-31CA-42A7-B934-324197E5461D}"/>
              </a:ext>
            </a:extLst>
          </p:cNvPr>
          <p:cNvSpPr txBox="1"/>
          <p:nvPr/>
        </p:nvSpPr>
        <p:spPr>
          <a:xfrm>
            <a:off x="818482" y="6443681"/>
            <a:ext cx="511557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ABBB1CF-1541-4E89-9492-948807D01EA1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2658598" y="4245415"/>
            <a:ext cx="4509205" cy="686128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00030E84-09D3-4F75-A1B2-337250AD2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183" y="1038851"/>
            <a:ext cx="4135726" cy="261588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4CFF89B-71F2-4C2E-8661-7A7EF4E22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195" y="4737283"/>
            <a:ext cx="4212621" cy="17271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EF8E44F-BB36-4320-8F21-6C68A1AFA4BF}"/>
              </a:ext>
            </a:extLst>
          </p:cNvPr>
          <p:cNvSpPr txBox="1"/>
          <p:nvPr/>
        </p:nvSpPr>
        <p:spPr>
          <a:xfrm>
            <a:off x="7319972" y="4746877"/>
            <a:ext cx="126986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12685</a:t>
            </a:r>
            <a:endParaRPr lang="en-US" dirty="0">
              <a:solidFill>
                <a:srgbClr val="FFFF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FDA3D7-E70B-4F7C-9E98-E791782E3C55}"/>
              </a:ext>
            </a:extLst>
          </p:cNvPr>
          <p:cNvGraphicFramePr>
            <a:graphicFrameLocks noGrp="1"/>
          </p:cNvGraphicFramePr>
          <p:nvPr/>
        </p:nvGraphicFramePr>
        <p:xfrm>
          <a:off x="203597" y="801538"/>
          <a:ext cx="6731000" cy="2393950"/>
        </p:xfrm>
        <a:graphic>
          <a:graphicData uri="http://schemas.openxmlformats.org/drawingml/2006/table">
            <a:tbl>
              <a:tblPr/>
              <a:tblGrid>
                <a:gridCol w="1016000">
                  <a:extLst>
                    <a:ext uri="{9D8B030D-6E8A-4147-A177-3AD203B41FA5}">
                      <a16:colId xmlns:a16="http://schemas.microsoft.com/office/drawing/2014/main" val="300905478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50769269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90585976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04641482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069181018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748531285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307003316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HIS_DATE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PRODUCTIONID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ITEM_NAME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PALLETID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TOWHSCD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SERIALNO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CARTONNO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524258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12679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6589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6310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9595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65485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6365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252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585777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5968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9386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33094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86506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12690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048840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55D94A09-1D46-42D2-8FEB-81D29BAED92D}"/>
              </a:ext>
            </a:extLst>
          </p:cNvPr>
          <p:cNvSpPr txBox="1"/>
          <p:nvPr/>
        </p:nvSpPr>
        <p:spPr>
          <a:xfrm>
            <a:off x="4396145" y="6443681"/>
            <a:ext cx="319009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12DADD-699C-4A2C-A483-A03ADCE4CDCE}"/>
              </a:ext>
            </a:extLst>
          </p:cNvPr>
          <p:cNvSpPr txBox="1"/>
          <p:nvPr/>
        </p:nvSpPr>
        <p:spPr>
          <a:xfrm>
            <a:off x="4102861" y="6443681"/>
            <a:ext cx="319009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FBF0A2-F0BD-4953-A797-10AA30C0E62C}"/>
              </a:ext>
            </a:extLst>
          </p:cNvPr>
          <p:cNvSpPr txBox="1"/>
          <p:nvPr/>
        </p:nvSpPr>
        <p:spPr>
          <a:xfrm>
            <a:off x="3770974" y="6443681"/>
            <a:ext cx="319009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214E78-AC39-4328-9C12-AA6E8696E66D}"/>
              </a:ext>
            </a:extLst>
          </p:cNvPr>
          <p:cNvSpPr txBox="1"/>
          <p:nvPr/>
        </p:nvSpPr>
        <p:spPr>
          <a:xfrm>
            <a:off x="3445526" y="6443681"/>
            <a:ext cx="319009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97F3D7-259A-4C93-94DF-3388BABE832B}"/>
              </a:ext>
            </a:extLst>
          </p:cNvPr>
          <p:cNvSpPr txBox="1"/>
          <p:nvPr/>
        </p:nvSpPr>
        <p:spPr>
          <a:xfrm>
            <a:off x="3152242" y="6443681"/>
            <a:ext cx="319009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717745-9C93-4C83-9D9C-BCA427887D2B}"/>
              </a:ext>
            </a:extLst>
          </p:cNvPr>
          <p:cNvSpPr txBox="1"/>
          <p:nvPr/>
        </p:nvSpPr>
        <p:spPr>
          <a:xfrm>
            <a:off x="2820355" y="6443681"/>
            <a:ext cx="319009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203C7925-A9F5-4ABB-B580-03B99692595D}"/>
              </a:ext>
            </a:extLst>
          </p:cNvPr>
          <p:cNvSpPr/>
          <p:nvPr/>
        </p:nvSpPr>
        <p:spPr>
          <a:xfrm rot="5400000">
            <a:off x="1486422" y="3106419"/>
            <a:ext cx="2682174" cy="4708177"/>
          </a:xfrm>
          <a:prstGeom prst="leftBracket">
            <a:avLst>
              <a:gd name="adj" fmla="val 0"/>
            </a:avLst>
          </a:prstGeom>
          <a:ln w="76200">
            <a:solidFill>
              <a:srgbClr val="FFC00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F0E237E-9397-435F-9DAA-3450874FB09D}"/>
              </a:ext>
            </a:extLst>
          </p:cNvPr>
          <p:cNvSpPr/>
          <p:nvPr/>
        </p:nvSpPr>
        <p:spPr>
          <a:xfrm>
            <a:off x="136120" y="5081196"/>
            <a:ext cx="778275" cy="59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Face4</a:t>
            </a:r>
            <a:endParaRPr lang="en-US" sz="1200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26307A9F-1553-46D4-8B54-E8C9D1A9934D}"/>
              </a:ext>
            </a:extLst>
          </p:cNvPr>
          <p:cNvSpPr/>
          <p:nvPr/>
        </p:nvSpPr>
        <p:spPr>
          <a:xfrm>
            <a:off x="4768331" y="5081196"/>
            <a:ext cx="778275" cy="59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Face2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435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2A93C43-F5A1-470D-ABEB-43F7B2B10BD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82" y="715864"/>
            <a:ext cx="9603662" cy="57749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273876-249E-4340-8EF7-D9C27B32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39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E8DB1F-641C-439F-93AB-0E1169B45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Fishbone</a:t>
            </a:r>
            <a:endParaRPr lang="en-US" dirty="0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97881C89-806A-493D-B67A-4AA27BFC9891}"/>
              </a:ext>
            </a:extLst>
          </p:cNvPr>
          <p:cNvSpPr/>
          <p:nvPr/>
        </p:nvSpPr>
        <p:spPr>
          <a:xfrm>
            <a:off x="1627756" y="606226"/>
            <a:ext cx="1173018" cy="1173018"/>
          </a:xfrm>
          <a:prstGeom prst="mathMultiply">
            <a:avLst>
              <a:gd name="adj1" fmla="val 6197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318C3602-6001-4C3B-8BA7-96039776B25C}"/>
              </a:ext>
            </a:extLst>
          </p:cNvPr>
          <p:cNvSpPr/>
          <p:nvPr/>
        </p:nvSpPr>
        <p:spPr>
          <a:xfrm>
            <a:off x="4683971" y="583135"/>
            <a:ext cx="1173018" cy="1173018"/>
          </a:xfrm>
          <a:prstGeom prst="mathMultiply">
            <a:avLst>
              <a:gd name="adj1" fmla="val 6197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40CBF719-D601-4782-AC82-680FE8318F1A}"/>
              </a:ext>
            </a:extLst>
          </p:cNvPr>
          <p:cNvSpPr/>
          <p:nvPr/>
        </p:nvSpPr>
        <p:spPr>
          <a:xfrm>
            <a:off x="1627756" y="5427444"/>
            <a:ext cx="1173018" cy="1173018"/>
          </a:xfrm>
          <a:prstGeom prst="mathMultiply">
            <a:avLst>
              <a:gd name="adj1" fmla="val 6197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A87F79-402B-4EC8-B8E3-2CDCD1C9925C}"/>
              </a:ext>
            </a:extLst>
          </p:cNvPr>
          <p:cNvCxnSpPr/>
          <p:nvPr/>
        </p:nvCxnSpPr>
        <p:spPr>
          <a:xfrm flipH="1">
            <a:off x="3352800" y="2022761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BAC8E9-001B-4075-A9A1-BE2F8B4EE145}"/>
              </a:ext>
            </a:extLst>
          </p:cNvPr>
          <p:cNvCxnSpPr/>
          <p:nvPr/>
        </p:nvCxnSpPr>
        <p:spPr>
          <a:xfrm flipH="1">
            <a:off x="3352800" y="2595415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493640-6F8E-4D7A-9AA5-EA5A174E8A6A}"/>
              </a:ext>
            </a:extLst>
          </p:cNvPr>
          <p:cNvCxnSpPr/>
          <p:nvPr/>
        </p:nvCxnSpPr>
        <p:spPr>
          <a:xfrm flipH="1">
            <a:off x="3888509" y="3158834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6CE748-BE57-49D1-B787-EFDB3A3F0B4F}"/>
              </a:ext>
            </a:extLst>
          </p:cNvPr>
          <p:cNvCxnSpPr/>
          <p:nvPr/>
        </p:nvCxnSpPr>
        <p:spPr>
          <a:xfrm flipH="1">
            <a:off x="3888509" y="4396507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00DF24-44FC-4531-B77C-A57884272A38}"/>
              </a:ext>
            </a:extLst>
          </p:cNvPr>
          <p:cNvCxnSpPr/>
          <p:nvPr/>
        </p:nvCxnSpPr>
        <p:spPr>
          <a:xfrm flipH="1">
            <a:off x="3500582" y="5105367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AE0123-A995-49FE-95BB-068A688B3719}"/>
              </a:ext>
            </a:extLst>
          </p:cNvPr>
          <p:cNvCxnSpPr/>
          <p:nvPr/>
        </p:nvCxnSpPr>
        <p:spPr>
          <a:xfrm flipH="1">
            <a:off x="6391564" y="1909585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AEFB61-EB2E-4595-B8E2-6470E3702513}"/>
              </a:ext>
            </a:extLst>
          </p:cNvPr>
          <p:cNvCxnSpPr/>
          <p:nvPr/>
        </p:nvCxnSpPr>
        <p:spPr>
          <a:xfrm flipH="1">
            <a:off x="6640946" y="2334459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76647E-15CE-4EA1-A415-9864345DB020}"/>
              </a:ext>
            </a:extLst>
          </p:cNvPr>
          <p:cNvCxnSpPr/>
          <p:nvPr/>
        </p:nvCxnSpPr>
        <p:spPr>
          <a:xfrm flipH="1">
            <a:off x="6908800" y="2805513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5944D2-EE83-47FA-9D36-CF16706D9749}"/>
              </a:ext>
            </a:extLst>
          </p:cNvPr>
          <p:cNvCxnSpPr/>
          <p:nvPr/>
        </p:nvCxnSpPr>
        <p:spPr>
          <a:xfrm flipH="1">
            <a:off x="6908800" y="3239622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6408C50-6DAD-4699-B2C3-DCA86FA76518}"/>
              </a:ext>
            </a:extLst>
          </p:cNvPr>
          <p:cNvSpPr txBox="1"/>
          <p:nvPr/>
        </p:nvSpPr>
        <p:spPr>
          <a:xfrm>
            <a:off x="5569527" y="29417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EFC7F-AF6A-42F1-AFCF-B895F2EB8E1F}"/>
              </a:ext>
            </a:extLst>
          </p:cNvPr>
          <p:cNvSpPr txBox="1"/>
          <p:nvPr/>
        </p:nvSpPr>
        <p:spPr>
          <a:xfrm>
            <a:off x="6063672" y="5800438"/>
            <a:ext cx="169025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&gt;&gt;&gt; Ongoing</a:t>
            </a:r>
          </a:p>
        </p:txBody>
      </p:sp>
    </p:spTree>
    <p:extLst>
      <p:ext uri="{BB962C8B-B14F-4D97-AF65-F5344CB8AC3E}">
        <p14:creationId xmlns:p14="http://schemas.microsoft.com/office/powerpoint/2010/main" val="259563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3207C9-4916-4A1B-9716-D8D65638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0EAFB5-C907-4D4E-A1BC-716A6EF1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A58BA-3325-4698-8EB1-D1D762E1B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"/>
          <a:stretch/>
        </p:blipFill>
        <p:spPr>
          <a:xfrm>
            <a:off x="554182" y="714231"/>
            <a:ext cx="10889672" cy="56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00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9">
            <a:extLst>
              <a:ext uri="{FF2B5EF4-FFF2-40B4-BE49-F238E27FC236}">
                <a16:creationId xmlns:a16="http://schemas.microsoft.com/office/drawing/2014/main" id="{CD2F3FB8-80CE-4CC1-8069-756931926955}"/>
              </a:ext>
            </a:extLst>
          </p:cNvPr>
          <p:cNvGraphicFramePr>
            <a:graphicFrameLocks noGrp="1"/>
          </p:cNvGraphicFramePr>
          <p:nvPr/>
        </p:nvGraphicFramePr>
        <p:xfrm>
          <a:off x="1418678" y="680114"/>
          <a:ext cx="10764086" cy="4440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207">
                  <a:extLst>
                    <a:ext uri="{9D8B030D-6E8A-4147-A177-3AD203B41FA5}">
                      <a16:colId xmlns:a16="http://schemas.microsoft.com/office/drawing/2014/main" val="1986580985"/>
                    </a:ext>
                  </a:extLst>
                </a:gridCol>
                <a:gridCol w="2205767">
                  <a:extLst>
                    <a:ext uri="{9D8B030D-6E8A-4147-A177-3AD203B41FA5}">
                      <a16:colId xmlns:a16="http://schemas.microsoft.com/office/drawing/2014/main" val="397410266"/>
                    </a:ext>
                  </a:extLst>
                </a:gridCol>
                <a:gridCol w="4852184">
                  <a:extLst>
                    <a:ext uri="{9D8B030D-6E8A-4147-A177-3AD203B41FA5}">
                      <a16:colId xmlns:a16="http://schemas.microsoft.com/office/drawing/2014/main" val="2866057666"/>
                    </a:ext>
                  </a:extLst>
                </a:gridCol>
                <a:gridCol w="1122929">
                  <a:extLst>
                    <a:ext uri="{9D8B030D-6E8A-4147-A177-3AD203B41FA5}">
                      <a16:colId xmlns:a16="http://schemas.microsoft.com/office/drawing/2014/main" val="3262887295"/>
                    </a:ext>
                  </a:extLst>
                </a:gridCol>
                <a:gridCol w="1804999">
                  <a:extLst>
                    <a:ext uri="{9D8B030D-6E8A-4147-A177-3AD203B41FA5}">
                      <a16:colId xmlns:a16="http://schemas.microsoft.com/office/drawing/2014/main" val="2202288573"/>
                    </a:ext>
                  </a:extLst>
                </a:gridCol>
              </a:tblGrid>
              <a:tr h="300027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Y-axis 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X-axis 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Market 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114842"/>
                  </a:ext>
                </a:extLst>
              </a:tr>
              <a:tr h="10339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358158"/>
                  </a:ext>
                </a:extLst>
              </a:tr>
              <a:tr h="10339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Failure mode1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or y,</a:t>
                      </a: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63907"/>
                  </a:ext>
                </a:extLst>
              </a:tr>
              <a:tr h="10339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Failure mode2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or y,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544191"/>
                  </a:ext>
                </a:extLst>
              </a:tr>
              <a:tr h="10339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Failure</a:t>
                      </a: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z-axis,</a:t>
                      </a: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(SSVE can detect)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62344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ED6B7-4EC4-4633-A049-B86014E9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40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C8107-5345-47A8-A604-661CBB43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Mode &amp;&amp; Risk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F71288-C7FD-4FF0-98CA-7C4E658D74C6}"/>
              </a:ext>
            </a:extLst>
          </p:cNvPr>
          <p:cNvGrpSpPr/>
          <p:nvPr/>
        </p:nvGrpSpPr>
        <p:grpSpPr>
          <a:xfrm>
            <a:off x="36182" y="841597"/>
            <a:ext cx="1330045" cy="3482109"/>
            <a:chOff x="1182246" y="1099128"/>
            <a:chExt cx="1330045" cy="34821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BC7A622-E59D-4429-A9B2-30E73CC27AB1}"/>
                </a:ext>
              </a:extLst>
            </p:cNvPr>
            <p:cNvSpPr/>
            <p:nvPr/>
          </p:nvSpPr>
          <p:spPr>
            <a:xfrm>
              <a:off x="1593272" y="1099128"/>
              <a:ext cx="452582" cy="34821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6CC631-8D4A-405A-9680-E43B23B1F500}"/>
                </a:ext>
              </a:extLst>
            </p:cNvPr>
            <p:cNvSpPr/>
            <p:nvPr/>
          </p:nvSpPr>
          <p:spPr>
            <a:xfrm rot="5400000">
              <a:off x="1299314" y="1993447"/>
              <a:ext cx="269258" cy="337128"/>
            </a:xfrm>
            <a:custGeom>
              <a:avLst/>
              <a:gdLst>
                <a:gd name="connsiteX0" fmla="*/ 0 w 535709"/>
                <a:gd name="connsiteY0" fmla="*/ 0 h 489527"/>
                <a:gd name="connsiteX1" fmla="*/ 535709 w 535709"/>
                <a:gd name="connsiteY1" fmla="*/ 0 h 489527"/>
                <a:gd name="connsiteX2" fmla="*/ 535709 w 535709"/>
                <a:gd name="connsiteY2" fmla="*/ 244764 h 489527"/>
                <a:gd name="connsiteX3" fmla="*/ 535709 w 535709"/>
                <a:gd name="connsiteY3" fmla="*/ 489527 h 489527"/>
                <a:gd name="connsiteX4" fmla="*/ 0 w 535709"/>
                <a:gd name="connsiteY4" fmla="*/ 489527 h 489527"/>
                <a:gd name="connsiteX5" fmla="*/ 193963 w 535709"/>
                <a:gd name="connsiteY5" fmla="*/ 244764 h 48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709" h="489527">
                  <a:moveTo>
                    <a:pt x="0" y="0"/>
                  </a:moveTo>
                  <a:lnTo>
                    <a:pt x="535709" y="0"/>
                  </a:lnTo>
                  <a:lnTo>
                    <a:pt x="535709" y="244764"/>
                  </a:lnTo>
                  <a:lnTo>
                    <a:pt x="535709" y="489527"/>
                  </a:lnTo>
                  <a:lnTo>
                    <a:pt x="0" y="489527"/>
                  </a:lnTo>
                  <a:lnTo>
                    <a:pt x="193963" y="24476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8042914-9329-4856-BB59-AFCECDE77364}"/>
                </a:ext>
              </a:extLst>
            </p:cNvPr>
            <p:cNvSpPr/>
            <p:nvPr/>
          </p:nvSpPr>
          <p:spPr>
            <a:xfrm rot="5400000">
              <a:off x="2047468" y="1993447"/>
              <a:ext cx="269258" cy="337128"/>
            </a:xfrm>
            <a:custGeom>
              <a:avLst/>
              <a:gdLst>
                <a:gd name="connsiteX0" fmla="*/ 0 w 535709"/>
                <a:gd name="connsiteY0" fmla="*/ 0 h 489527"/>
                <a:gd name="connsiteX1" fmla="*/ 535709 w 535709"/>
                <a:gd name="connsiteY1" fmla="*/ 0 h 489527"/>
                <a:gd name="connsiteX2" fmla="*/ 535709 w 535709"/>
                <a:gd name="connsiteY2" fmla="*/ 244764 h 489527"/>
                <a:gd name="connsiteX3" fmla="*/ 535709 w 535709"/>
                <a:gd name="connsiteY3" fmla="*/ 489527 h 489527"/>
                <a:gd name="connsiteX4" fmla="*/ 0 w 535709"/>
                <a:gd name="connsiteY4" fmla="*/ 489527 h 489527"/>
                <a:gd name="connsiteX5" fmla="*/ 193963 w 535709"/>
                <a:gd name="connsiteY5" fmla="*/ 244764 h 48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709" h="489527">
                  <a:moveTo>
                    <a:pt x="0" y="0"/>
                  </a:moveTo>
                  <a:lnTo>
                    <a:pt x="535709" y="0"/>
                  </a:lnTo>
                  <a:lnTo>
                    <a:pt x="535709" y="244764"/>
                  </a:lnTo>
                  <a:lnTo>
                    <a:pt x="535709" y="489527"/>
                  </a:lnTo>
                  <a:lnTo>
                    <a:pt x="0" y="489527"/>
                  </a:lnTo>
                  <a:lnTo>
                    <a:pt x="193963" y="24476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6FAF339-F2CC-4759-A12A-C2F5D8ABA6A7}"/>
                </a:ext>
              </a:extLst>
            </p:cNvPr>
            <p:cNvSpPr/>
            <p:nvPr/>
          </p:nvSpPr>
          <p:spPr>
            <a:xfrm rot="16200000" flipV="1">
              <a:off x="1299314" y="2840884"/>
              <a:ext cx="269258" cy="337128"/>
            </a:xfrm>
            <a:custGeom>
              <a:avLst/>
              <a:gdLst>
                <a:gd name="connsiteX0" fmla="*/ 0 w 535709"/>
                <a:gd name="connsiteY0" fmla="*/ 0 h 489527"/>
                <a:gd name="connsiteX1" fmla="*/ 535709 w 535709"/>
                <a:gd name="connsiteY1" fmla="*/ 0 h 489527"/>
                <a:gd name="connsiteX2" fmla="*/ 535709 w 535709"/>
                <a:gd name="connsiteY2" fmla="*/ 244764 h 489527"/>
                <a:gd name="connsiteX3" fmla="*/ 535709 w 535709"/>
                <a:gd name="connsiteY3" fmla="*/ 489527 h 489527"/>
                <a:gd name="connsiteX4" fmla="*/ 0 w 535709"/>
                <a:gd name="connsiteY4" fmla="*/ 489527 h 489527"/>
                <a:gd name="connsiteX5" fmla="*/ 193963 w 535709"/>
                <a:gd name="connsiteY5" fmla="*/ 244764 h 48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709" h="489527">
                  <a:moveTo>
                    <a:pt x="0" y="0"/>
                  </a:moveTo>
                  <a:lnTo>
                    <a:pt x="535709" y="0"/>
                  </a:lnTo>
                  <a:lnTo>
                    <a:pt x="535709" y="244764"/>
                  </a:lnTo>
                  <a:lnTo>
                    <a:pt x="535709" y="489527"/>
                  </a:lnTo>
                  <a:lnTo>
                    <a:pt x="0" y="489527"/>
                  </a:lnTo>
                  <a:lnTo>
                    <a:pt x="193963" y="24476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CF4A57-F9A6-460B-A944-7C588BC36B7A}"/>
                </a:ext>
              </a:extLst>
            </p:cNvPr>
            <p:cNvSpPr/>
            <p:nvPr/>
          </p:nvSpPr>
          <p:spPr>
            <a:xfrm rot="16200000" flipV="1">
              <a:off x="2047468" y="2840884"/>
              <a:ext cx="269258" cy="337128"/>
            </a:xfrm>
            <a:custGeom>
              <a:avLst/>
              <a:gdLst>
                <a:gd name="connsiteX0" fmla="*/ 0 w 535709"/>
                <a:gd name="connsiteY0" fmla="*/ 0 h 489527"/>
                <a:gd name="connsiteX1" fmla="*/ 535709 w 535709"/>
                <a:gd name="connsiteY1" fmla="*/ 0 h 489527"/>
                <a:gd name="connsiteX2" fmla="*/ 535709 w 535709"/>
                <a:gd name="connsiteY2" fmla="*/ 244764 h 489527"/>
                <a:gd name="connsiteX3" fmla="*/ 535709 w 535709"/>
                <a:gd name="connsiteY3" fmla="*/ 489527 h 489527"/>
                <a:gd name="connsiteX4" fmla="*/ 0 w 535709"/>
                <a:gd name="connsiteY4" fmla="*/ 489527 h 489527"/>
                <a:gd name="connsiteX5" fmla="*/ 193963 w 535709"/>
                <a:gd name="connsiteY5" fmla="*/ 244764 h 48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709" h="489527">
                  <a:moveTo>
                    <a:pt x="0" y="0"/>
                  </a:moveTo>
                  <a:lnTo>
                    <a:pt x="535709" y="0"/>
                  </a:lnTo>
                  <a:lnTo>
                    <a:pt x="535709" y="244764"/>
                  </a:lnTo>
                  <a:lnTo>
                    <a:pt x="535709" y="489527"/>
                  </a:lnTo>
                  <a:lnTo>
                    <a:pt x="0" y="489527"/>
                  </a:lnTo>
                  <a:lnTo>
                    <a:pt x="193963" y="24476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E2C23F1-2900-4D9B-8109-7C0F939EDDC7}"/>
                </a:ext>
              </a:extLst>
            </p:cNvPr>
            <p:cNvSpPr/>
            <p:nvPr/>
          </p:nvSpPr>
          <p:spPr>
            <a:xfrm>
              <a:off x="1182246" y="2296639"/>
              <a:ext cx="1330045" cy="589723"/>
            </a:xfrm>
            <a:custGeom>
              <a:avLst/>
              <a:gdLst>
                <a:gd name="connsiteX0" fmla="*/ 545877 w 1330045"/>
                <a:gd name="connsiteY0" fmla="*/ 366092 h 589723"/>
                <a:gd name="connsiteX1" fmla="*/ 545877 w 1330045"/>
                <a:gd name="connsiteY1" fmla="*/ 458456 h 589723"/>
                <a:gd name="connsiteX2" fmla="*/ 728757 w 1330045"/>
                <a:gd name="connsiteY2" fmla="*/ 458456 h 589723"/>
                <a:gd name="connsiteX3" fmla="*/ 728757 w 1330045"/>
                <a:gd name="connsiteY3" fmla="*/ 366092 h 589723"/>
                <a:gd name="connsiteX4" fmla="*/ 545877 w 1330045"/>
                <a:gd name="connsiteY4" fmla="*/ 174376 h 589723"/>
                <a:gd name="connsiteX5" fmla="*/ 545877 w 1330045"/>
                <a:gd name="connsiteY5" fmla="*/ 266740 h 589723"/>
                <a:gd name="connsiteX6" fmla="*/ 728757 w 1330045"/>
                <a:gd name="connsiteY6" fmla="*/ 266740 h 589723"/>
                <a:gd name="connsiteX7" fmla="*/ 728757 w 1330045"/>
                <a:gd name="connsiteY7" fmla="*/ 174376 h 589723"/>
                <a:gd name="connsiteX8" fmla="*/ 0 w 1330045"/>
                <a:gd name="connsiteY8" fmla="*/ 1 h 589723"/>
                <a:gd name="connsiteX9" fmla="*/ 5 w 1330045"/>
                <a:gd name="connsiteY9" fmla="*/ 2 h 589723"/>
                <a:gd name="connsiteX10" fmla="*/ 4 w 1330045"/>
                <a:gd name="connsiteY10" fmla="*/ 589721 h 589723"/>
                <a:gd name="connsiteX11" fmla="*/ 0 w 1330045"/>
                <a:gd name="connsiteY11" fmla="*/ 589722 h 589723"/>
                <a:gd name="connsiteX12" fmla="*/ 5 w 1330045"/>
                <a:gd name="connsiteY12" fmla="*/ 0 h 589723"/>
                <a:gd name="connsiteX13" fmla="*/ 1330045 w 1330045"/>
                <a:gd name="connsiteY13" fmla="*/ 0 h 589723"/>
                <a:gd name="connsiteX14" fmla="*/ 1330045 w 1330045"/>
                <a:gd name="connsiteY14" fmla="*/ 1 h 589723"/>
                <a:gd name="connsiteX15" fmla="*/ 1132996 w 1330045"/>
                <a:gd name="connsiteY15" fmla="*/ 65102 h 589723"/>
                <a:gd name="connsiteX16" fmla="*/ 1132996 w 1330045"/>
                <a:gd name="connsiteY16" fmla="*/ 524621 h 589723"/>
                <a:gd name="connsiteX17" fmla="*/ 1330045 w 1330045"/>
                <a:gd name="connsiteY17" fmla="*/ 589722 h 589723"/>
                <a:gd name="connsiteX18" fmla="*/ 1330045 w 1330045"/>
                <a:gd name="connsiteY18" fmla="*/ 589723 h 589723"/>
                <a:gd name="connsiteX19" fmla="*/ 4 w 1330045"/>
                <a:gd name="connsiteY19" fmla="*/ 589723 h 589723"/>
                <a:gd name="connsiteX20" fmla="*/ 4 w 1330045"/>
                <a:gd name="connsiteY20" fmla="*/ 589721 h 589723"/>
                <a:gd name="connsiteX21" fmla="*/ 197049 w 1330045"/>
                <a:gd name="connsiteY21" fmla="*/ 524621 h 589723"/>
                <a:gd name="connsiteX22" fmla="*/ 197049 w 1330045"/>
                <a:gd name="connsiteY22" fmla="*/ 65102 h 589723"/>
                <a:gd name="connsiteX23" fmla="*/ 5 w 1330045"/>
                <a:gd name="connsiteY23" fmla="*/ 2 h 58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30045" h="589723">
                  <a:moveTo>
                    <a:pt x="545877" y="366092"/>
                  </a:moveTo>
                  <a:lnTo>
                    <a:pt x="545877" y="458456"/>
                  </a:lnTo>
                  <a:lnTo>
                    <a:pt x="728757" y="458456"/>
                  </a:lnTo>
                  <a:lnTo>
                    <a:pt x="728757" y="366092"/>
                  </a:lnTo>
                  <a:close/>
                  <a:moveTo>
                    <a:pt x="545877" y="174376"/>
                  </a:moveTo>
                  <a:lnTo>
                    <a:pt x="545877" y="266740"/>
                  </a:lnTo>
                  <a:lnTo>
                    <a:pt x="728757" y="266740"/>
                  </a:lnTo>
                  <a:lnTo>
                    <a:pt x="728757" y="174376"/>
                  </a:lnTo>
                  <a:close/>
                  <a:moveTo>
                    <a:pt x="0" y="1"/>
                  </a:moveTo>
                  <a:lnTo>
                    <a:pt x="5" y="2"/>
                  </a:lnTo>
                  <a:lnTo>
                    <a:pt x="4" y="589721"/>
                  </a:lnTo>
                  <a:lnTo>
                    <a:pt x="0" y="589722"/>
                  </a:lnTo>
                  <a:close/>
                  <a:moveTo>
                    <a:pt x="5" y="0"/>
                  </a:moveTo>
                  <a:lnTo>
                    <a:pt x="1330045" y="0"/>
                  </a:lnTo>
                  <a:lnTo>
                    <a:pt x="1330045" y="1"/>
                  </a:lnTo>
                  <a:lnTo>
                    <a:pt x="1132996" y="65102"/>
                  </a:lnTo>
                  <a:lnTo>
                    <a:pt x="1132996" y="524621"/>
                  </a:lnTo>
                  <a:lnTo>
                    <a:pt x="1330045" y="589722"/>
                  </a:lnTo>
                  <a:lnTo>
                    <a:pt x="1330045" y="589723"/>
                  </a:lnTo>
                  <a:lnTo>
                    <a:pt x="4" y="589723"/>
                  </a:lnTo>
                  <a:lnTo>
                    <a:pt x="4" y="589721"/>
                  </a:lnTo>
                  <a:lnTo>
                    <a:pt x="197049" y="524621"/>
                  </a:lnTo>
                  <a:lnTo>
                    <a:pt x="197049" y="65102"/>
                  </a:lnTo>
                  <a:lnTo>
                    <a:pt x="5" y="2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CDBF4DD-219F-4D23-ABBB-D8D50486C539}"/>
              </a:ext>
            </a:extLst>
          </p:cNvPr>
          <p:cNvGrpSpPr/>
          <p:nvPr/>
        </p:nvGrpSpPr>
        <p:grpSpPr>
          <a:xfrm>
            <a:off x="2687784" y="2432894"/>
            <a:ext cx="1256524" cy="453652"/>
            <a:chOff x="3596813" y="3342290"/>
            <a:chExt cx="1256524" cy="45365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1D99E5-E950-4B7C-A6F8-6F3A06BFABF7}"/>
                </a:ext>
              </a:extLst>
            </p:cNvPr>
            <p:cNvSpPr/>
            <p:nvPr/>
          </p:nvSpPr>
          <p:spPr>
            <a:xfrm>
              <a:off x="3596813" y="3468752"/>
              <a:ext cx="1256524" cy="3271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37898EA-4AB7-4B55-8011-91A134D1FBAA}"/>
                </a:ext>
              </a:extLst>
            </p:cNvPr>
            <p:cNvSpPr/>
            <p:nvPr/>
          </p:nvSpPr>
          <p:spPr>
            <a:xfrm>
              <a:off x="3873930" y="3342290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69C490-4D89-40C8-B4CF-065E714E54F6}"/>
                </a:ext>
              </a:extLst>
            </p:cNvPr>
            <p:cNvSpPr/>
            <p:nvPr/>
          </p:nvSpPr>
          <p:spPr>
            <a:xfrm>
              <a:off x="4347157" y="3342290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579BB21A-73E0-41E3-843E-6DC48DA629D0}"/>
              </a:ext>
            </a:extLst>
          </p:cNvPr>
          <p:cNvSpPr/>
          <p:nvPr/>
        </p:nvSpPr>
        <p:spPr>
          <a:xfrm>
            <a:off x="2323137" y="2249583"/>
            <a:ext cx="1985818" cy="269256"/>
          </a:xfrm>
          <a:prstGeom prst="rect">
            <a:avLst/>
          </a:prstGeom>
          <a:solidFill>
            <a:schemeClr val="accent1">
              <a:alpha val="50000"/>
            </a:schemeClr>
          </a:solidFill>
          <a:scene3d>
            <a:camera prst="orthographicFront">
              <a:rot lat="0" lon="0" rev="212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3CE3E7-9943-4901-A6B5-119226340324}"/>
              </a:ext>
            </a:extLst>
          </p:cNvPr>
          <p:cNvGrpSpPr/>
          <p:nvPr/>
        </p:nvGrpSpPr>
        <p:grpSpPr>
          <a:xfrm>
            <a:off x="2687784" y="3482363"/>
            <a:ext cx="1256524" cy="453652"/>
            <a:chOff x="3596813" y="3342290"/>
            <a:chExt cx="1256524" cy="45365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72A7F12-32B2-4849-A537-CC2F85CCABDF}"/>
                </a:ext>
              </a:extLst>
            </p:cNvPr>
            <p:cNvSpPr/>
            <p:nvPr/>
          </p:nvSpPr>
          <p:spPr>
            <a:xfrm>
              <a:off x="3596813" y="3468752"/>
              <a:ext cx="1256524" cy="3271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16092E1-D810-44D3-965C-D42A5A6CB509}"/>
                </a:ext>
              </a:extLst>
            </p:cNvPr>
            <p:cNvSpPr/>
            <p:nvPr/>
          </p:nvSpPr>
          <p:spPr>
            <a:xfrm>
              <a:off x="3873930" y="3342290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E57AC93-EBFA-43BD-87CF-6C4686505A06}"/>
                </a:ext>
              </a:extLst>
            </p:cNvPr>
            <p:cNvSpPr/>
            <p:nvPr/>
          </p:nvSpPr>
          <p:spPr>
            <a:xfrm>
              <a:off x="4347157" y="3342290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7DF369E-0E0E-4508-94B2-C6D86F396834}"/>
              </a:ext>
            </a:extLst>
          </p:cNvPr>
          <p:cNvSpPr/>
          <p:nvPr/>
        </p:nvSpPr>
        <p:spPr>
          <a:xfrm>
            <a:off x="2323137" y="3283419"/>
            <a:ext cx="1985818" cy="269256"/>
          </a:xfrm>
          <a:prstGeom prst="rect">
            <a:avLst/>
          </a:prstGeom>
          <a:solidFill>
            <a:schemeClr val="accent1">
              <a:alpha val="50000"/>
            </a:schemeClr>
          </a:solidFill>
          <a:scene3d>
            <a:camera prst="orthographicFront">
              <a:rot lat="0" lon="0" rev="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FD6A1C-EB6E-4AB1-BF0B-28FA1FBCB754}"/>
              </a:ext>
            </a:extLst>
          </p:cNvPr>
          <p:cNvGrpSpPr/>
          <p:nvPr/>
        </p:nvGrpSpPr>
        <p:grpSpPr>
          <a:xfrm>
            <a:off x="2738398" y="1369363"/>
            <a:ext cx="1256524" cy="453652"/>
            <a:chOff x="2738398" y="1369363"/>
            <a:chExt cx="1256524" cy="45365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3F393DC-0580-4F8C-9A45-7CE0AC09D8BB}"/>
                </a:ext>
              </a:extLst>
            </p:cNvPr>
            <p:cNvSpPr/>
            <p:nvPr/>
          </p:nvSpPr>
          <p:spPr>
            <a:xfrm>
              <a:off x="2738398" y="1495825"/>
              <a:ext cx="1256524" cy="3271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9505BE3-017F-4F80-A188-04AB34FDFDDA}"/>
                </a:ext>
              </a:extLst>
            </p:cNvPr>
            <p:cNvSpPr/>
            <p:nvPr/>
          </p:nvSpPr>
          <p:spPr>
            <a:xfrm>
              <a:off x="3015515" y="1369363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7CD62B2-AE16-40DD-978E-41919B29E9BD}"/>
                </a:ext>
              </a:extLst>
            </p:cNvPr>
            <p:cNvSpPr/>
            <p:nvPr/>
          </p:nvSpPr>
          <p:spPr>
            <a:xfrm>
              <a:off x="3488742" y="1369363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C490AE-5BBC-41A0-9076-2AD006164841}"/>
              </a:ext>
            </a:extLst>
          </p:cNvPr>
          <p:cNvSpPr/>
          <p:nvPr/>
        </p:nvSpPr>
        <p:spPr>
          <a:xfrm>
            <a:off x="2323137" y="1222221"/>
            <a:ext cx="1985818" cy="26925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495EA8-9379-4A41-9B36-14D4822D419B}"/>
              </a:ext>
            </a:extLst>
          </p:cNvPr>
          <p:cNvGrpSpPr/>
          <p:nvPr/>
        </p:nvGrpSpPr>
        <p:grpSpPr>
          <a:xfrm>
            <a:off x="4529682" y="1261393"/>
            <a:ext cx="4572000" cy="547019"/>
            <a:chOff x="6465287" y="2150142"/>
            <a:chExt cx="4572000" cy="54701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126A95-29AB-4A56-8523-00A35296B84A}"/>
                </a:ext>
              </a:extLst>
            </p:cNvPr>
            <p:cNvSpPr/>
            <p:nvPr/>
          </p:nvSpPr>
          <p:spPr>
            <a:xfrm>
              <a:off x="6465287" y="2427905"/>
              <a:ext cx="4572000" cy="2692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4FA0F10-8D07-433E-9104-1CF88A8A46AE}"/>
                </a:ext>
              </a:extLst>
            </p:cNvPr>
            <p:cNvSpPr/>
            <p:nvPr/>
          </p:nvSpPr>
          <p:spPr>
            <a:xfrm>
              <a:off x="8476243" y="2314508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E2FE141-7EF6-454C-8A47-0AC27537D70A}"/>
                </a:ext>
              </a:extLst>
            </p:cNvPr>
            <p:cNvSpPr/>
            <p:nvPr/>
          </p:nvSpPr>
          <p:spPr>
            <a:xfrm>
              <a:off x="8943266" y="2314508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9F6475-D361-4189-A7FB-6DA8179B6FB6}"/>
                </a:ext>
              </a:extLst>
            </p:cNvPr>
            <p:cNvSpPr/>
            <p:nvPr/>
          </p:nvSpPr>
          <p:spPr>
            <a:xfrm>
              <a:off x="8078308" y="2150142"/>
              <a:ext cx="1345958" cy="2692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925BE17-A0C5-4AED-9869-E53BB9603B35}"/>
              </a:ext>
            </a:extLst>
          </p:cNvPr>
          <p:cNvGrpSpPr/>
          <p:nvPr/>
        </p:nvGrpSpPr>
        <p:grpSpPr>
          <a:xfrm>
            <a:off x="4529274" y="2249583"/>
            <a:ext cx="4572000" cy="597988"/>
            <a:chOff x="6465287" y="2099173"/>
            <a:chExt cx="4572000" cy="597988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0D5E58D-3E57-4C39-8211-3559D60B238F}"/>
                </a:ext>
              </a:extLst>
            </p:cNvPr>
            <p:cNvSpPr/>
            <p:nvPr/>
          </p:nvSpPr>
          <p:spPr>
            <a:xfrm>
              <a:off x="6465287" y="2427905"/>
              <a:ext cx="4572000" cy="2692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A4FAC62-84DC-4E74-AF15-53BEC499EF26}"/>
                </a:ext>
              </a:extLst>
            </p:cNvPr>
            <p:cNvSpPr/>
            <p:nvPr/>
          </p:nvSpPr>
          <p:spPr>
            <a:xfrm>
              <a:off x="8476243" y="2314508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7362FE9-0F61-4690-84C8-E3D4CE0B7B6E}"/>
                </a:ext>
              </a:extLst>
            </p:cNvPr>
            <p:cNvSpPr/>
            <p:nvPr/>
          </p:nvSpPr>
          <p:spPr>
            <a:xfrm>
              <a:off x="8943266" y="2314508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B6E32F9-066A-442D-B082-4A787DA5879A}"/>
                </a:ext>
              </a:extLst>
            </p:cNvPr>
            <p:cNvSpPr/>
            <p:nvPr/>
          </p:nvSpPr>
          <p:spPr>
            <a:xfrm>
              <a:off x="8078308" y="2099173"/>
              <a:ext cx="1345958" cy="2692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scene3d>
              <a:camera prst="orthographicFront">
                <a:rot lat="0" lon="0" rev="212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5E313F2-A28A-4403-A95B-155B5BB21447}"/>
              </a:ext>
            </a:extLst>
          </p:cNvPr>
          <p:cNvGrpSpPr/>
          <p:nvPr/>
        </p:nvGrpSpPr>
        <p:grpSpPr>
          <a:xfrm>
            <a:off x="4513647" y="3298061"/>
            <a:ext cx="4572000" cy="597988"/>
            <a:chOff x="6465287" y="2099173"/>
            <a:chExt cx="4572000" cy="59798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A9278B-62F9-4098-BDEB-FD33B8BF5E59}"/>
                </a:ext>
              </a:extLst>
            </p:cNvPr>
            <p:cNvSpPr/>
            <p:nvPr/>
          </p:nvSpPr>
          <p:spPr>
            <a:xfrm>
              <a:off x="6465287" y="2427905"/>
              <a:ext cx="4572000" cy="2692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7A66D82-BDEB-4510-83E4-AE823B82EED6}"/>
                </a:ext>
              </a:extLst>
            </p:cNvPr>
            <p:cNvSpPr/>
            <p:nvPr/>
          </p:nvSpPr>
          <p:spPr>
            <a:xfrm>
              <a:off x="8476243" y="2314508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163E2D4-B1E2-4B3E-901B-7C71A78FBFF6}"/>
                </a:ext>
              </a:extLst>
            </p:cNvPr>
            <p:cNvSpPr/>
            <p:nvPr/>
          </p:nvSpPr>
          <p:spPr>
            <a:xfrm>
              <a:off x="8943266" y="2314508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0507CC4-6DEA-4291-BF55-50CE4E7C7582}"/>
                </a:ext>
              </a:extLst>
            </p:cNvPr>
            <p:cNvSpPr/>
            <p:nvPr/>
          </p:nvSpPr>
          <p:spPr>
            <a:xfrm>
              <a:off x="8078308" y="2099173"/>
              <a:ext cx="1345958" cy="2692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scene3d>
              <a:camera prst="orthographicFront">
                <a:rot lat="0" lon="0" rev="3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B3E3F79-0B96-4BF2-A0F8-2DF644BAC49D}"/>
              </a:ext>
            </a:extLst>
          </p:cNvPr>
          <p:cNvGrpSpPr/>
          <p:nvPr/>
        </p:nvGrpSpPr>
        <p:grpSpPr>
          <a:xfrm>
            <a:off x="2687784" y="4576395"/>
            <a:ext cx="1256524" cy="453652"/>
            <a:chOff x="3596813" y="3342290"/>
            <a:chExt cx="1256524" cy="45365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AFBB5C-E59F-4166-BA0B-99C2D209CB09}"/>
                </a:ext>
              </a:extLst>
            </p:cNvPr>
            <p:cNvSpPr/>
            <p:nvPr/>
          </p:nvSpPr>
          <p:spPr>
            <a:xfrm>
              <a:off x="3596813" y="3468752"/>
              <a:ext cx="1256524" cy="3271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883AD-EB33-445B-83B3-D14D0B01834F}"/>
                </a:ext>
              </a:extLst>
            </p:cNvPr>
            <p:cNvSpPr/>
            <p:nvPr/>
          </p:nvSpPr>
          <p:spPr>
            <a:xfrm>
              <a:off x="3873930" y="3342290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E87BC3B-1B56-455E-9620-3FF9F4C43BAE}"/>
                </a:ext>
              </a:extLst>
            </p:cNvPr>
            <p:cNvSpPr/>
            <p:nvPr/>
          </p:nvSpPr>
          <p:spPr>
            <a:xfrm>
              <a:off x="4347157" y="3342290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B9542857-4C62-40A5-B2EC-A4F35039328A}"/>
              </a:ext>
            </a:extLst>
          </p:cNvPr>
          <p:cNvSpPr/>
          <p:nvPr/>
        </p:nvSpPr>
        <p:spPr>
          <a:xfrm>
            <a:off x="2323137" y="4332770"/>
            <a:ext cx="1985818" cy="269256"/>
          </a:xfrm>
          <a:prstGeom prst="rect">
            <a:avLst/>
          </a:prstGeom>
          <a:solidFill>
            <a:schemeClr val="accent1">
              <a:alpha val="50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CB55C-18CD-4309-8E09-D96A82C5385A}"/>
              </a:ext>
            </a:extLst>
          </p:cNvPr>
          <p:cNvGrpSpPr/>
          <p:nvPr/>
        </p:nvGrpSpPr>
        <p:grpSpPr>
          <a:xfrm>
            <a:off x="4513647" y="4334597"/>
            <a:ext cx="4572000" cy="639478"/>
            <a:chOff x="4513647" y="4334597"/>
            <a:chExt cx="4572000" cy="6394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CD572FB-FF36-46AD-97F6-D25B9E7DFA01}"/>
                </a:ext>
              </a:extLst>
            </p:cNvPr>
            <p:cNvGrpSpPr/>
            <p:nvPr/>
          </p:nvGrpSpPr>
          <p:grpSpPr>
            <a:xfrm>
              <a:off x="4513647" y="4572950"/>
              <a:ext cx="4572000" cy="401125"/>
              <a:chOff x="4513647" y="4572950"/>
              <a:chExt cx="4572000" cy="401125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FD0F67D-1431-4C9F-9B0C-47107F2C1729}"/>
                  </a:ext>
                </a:extLst>
              </p:cNvPr>
              <p:cNvSpPr/>
              <p:nvPr/>
            </p:nvSpPr>
            <p:spPr>
              <a:xfrm>
                <a:off x="4513647" y="4704819"/>
                <a:ext cx="4572000" cy="2692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AC1C4DF-8FF7-4F92-BB51-592F13F86629}"/>
                  </a:ext>
                </a:extLst>
              </p:cNvPr>
              <p:cNvSpPr/>
              <p:nvPr/>
            </p:nvSpPr>
            <p:spPr>
              <a:xfrm>
                <a:off x="6524603" y="4572950"/>
                <a:ext cx="144379" cy="13462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3949F6A-78AD-4F0F-905A-0E607C1A9EE0}"/>
                  </a:ext>
                </a:extLst>
              </p:cNvPr>
              <p:cNvSpPr/>
              <p:nvPr/>
            </p:nvSpPr>
            <p:spPr>
              <a:xfrm>
                <a:off x="6991626" y="4572950"/>
                <a:ext cx="144379" cy="13462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987021D-F54D-4FA0-B58C-1D04585C0A3F}"/>
                </a:ext>
              </a:extLst>
            </p:cNvPr>
            <p:cNvSpPr/>
            <p:nvPr/>
          </p:nvSpPr>
          <p:spPr>
            <a:xfrm>
              <a:off x="6126668" y="4334597"/>
              <a:ext cx="1345958" cy="2692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3DB798A-DC32-4A5C-A737-8A3BA8E0DFC7}"/>
              </a:ext>
            </a:extLst>
          </p:cNvPr>
          <p:cNvGrpSpPr/>
          <p:nvPr/>
        </p:nvGrpSpPr>
        <p:grpSpPr>
          <a:xfrm>
            <a:off x="-4162" y="3457841"/>
            <a:ext cx="1126647" cy="1395553"/>
            <a:chOff x="-4162" y="3770791"/>
            <a:chExt cx="1126647" cy="1395553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ECBFA21-164A-4458-8300-5DF2506EED67}"/>
                </a:ext>
              </a:extLst>
            </p:cNvPr>
            <p:cNvCxnSpPr/>
            <p:nvPr/>
          </p:nvCxnSpPr>
          <p:spPr>
            <a:xfrm>
              <a:off x="46849" y="4876800"/>
              <a:ext cx="9190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1228620-407D-4BF9-932F-5F16D35D1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470" y="4034517"/>
              <a:ext cx="0" cy="11178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625C712-861F-4492-B6A2-9B214E00BE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00" y="4488799"/>
              <a:ext cx="307109" cy="535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C7A9362-93F5-432B-AD28-60FD8CFF124B}"/>
                </a:ext>
              </a:extLst>
            </p:cNvPr>
            <p:cNvSpPr txBox="1"/>
            <p:nvPr/>
          </p:nvSpPr>
          <p:spPr>
            <a:xfrm>
              <a:off x="729053" y="4889345"/>
              <a:ext cx="3934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A1021E6-DD10-4081-BB4C-7DEE1E775B7B}"/>
                </a:ext>
              </a:extLst>
            </p:cNvPr>
            <p:cNvSpPr txBox="1"/>
            <p:nvPr/>
          </p:nvSpPr>
          <p:spPr>
            <a:xfrm>
              <a:off x="-4162" y="3770791"/>
              <a:ext cx="3934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92FEC28-952F-4043-A748-438ECAD2AA61}"/>
                </a:ext>
              </a:extLst>
            </p:cNvPr>
            <p:cNvSpPr txBox="1"/>
            <p:nvPr/>
          </p:nvSpPr>
          <p:spPr>
            <a:xfrm>
              <a:off x="117124" y="4252182"/>
              <a:ext cx="3934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DFCC331-1EF5-4FD9-BBCD-C96048C24AD3}"/>
              </a:ext>
            </a:extLst>
          </p:cNvPr>
          <p:cNvSpPr txBox="1"/>
          <p:nvPr/>
        </p:nvSpPr>
        <p:spPr>
          <a:xfrm>
            <a:off x="2251447" y="1526461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6D7A3D-396C-44EC-8BEB-58A9DFE83F67}"/>
              </a:ext>
            </a:extLst>
          </p:cNvPr>
          <p:cNvSpPr txBox="1"/>
          <p:nvPr/>
        </p:nvSpPr>
        <p:spPr>
          <a:xfrm>
            <a:off x="3861543" y="1526461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B9FA656-8C69-40ED-A285-7EEE2D7F2376}"/>
              </a:ext>
            </a:extLst>
          </p:cNvPr>
          <p:cNvSpPr txBox="1"/>
          <p:nvPr/>
        </p:nvSpPr>
        <p:spPr>
          <a:xfrm>
            <a:off x="4557877" y="1526461"/>
            <a:ext cx="742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BTM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0D78B07-D71E-42B4-8530-A8A7C2C2CE5C}"/>
              </a:ext>
            </a:extLst>
          </p:cNvPr>
          <p:cNvSpPr txBox="1"/>
          <p:nvPr/>
        </p:nvSpPr>
        <p:spPr>
          <a:xfrm>
            <a:off x="8589417" y="1526461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7401A9-97CD-4AF6-B5E1-0860F05DF015}"/>
              </a:ext>
            </a:extLst>
          </p:cNvPr>
          <p:cNvSpPr/>
          <p:nvPr/>
        </p:nvSpPr>
        <p:spPr>
          <a:xfrm>
            <a:off x="4493307" y="3038094"/>
            <a:ext cx="4644750" cy="1024841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96657C-7747-4248-A1B0-61B9867F999C}"/>
              </a:ext>
            </a:extLst>
          </p:cNvPr>
          <p:cNvSpPr txBox="1"/>
          <p:nvPr/>
        </p:nvSpPr>
        <p:spPr>
          <a:xfrm>
            <a:off x="2251447" y="2606443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5C25E8C-4E33-45CD-8CA9-90D1349FA77A}"/>
              </a:ext>
            </a:extLst>
          </p:cNvPr>
          <p:cNvSpPr txBox="1"/>
          <p:nvPr/>
        </p:nvSpPr>
        <p:spPr>
          <a:xfrm>
            <a:off x="3861543" y="2606443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4BAB565-85D5-4AFA-A61F-84FDCDB4FBB4}"/>
              </a:ext>
            </a:extLst>
          </p:cNvPr>
          <p:cNvSpPr txBox="1"/>
          <p:nvPr/>
        </p:nvSpPr>
        <p:spPr>
          <a:xfrm>
            <a:off x="4557877" y="2606443"/>
            <a:ext cx="742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BTM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5186977-B985-4315-910F-9CDF3B07A6F1}"/>
              </a:ext>
            </a:extLst>
          </p:cNvPr>
          <p:cNvSpPr txBox="1"/>
          <p:nvPr/>
        </p:nvSpPr>
        <p:spPr>
          <a:xfrm>
            <a:off x="8589417" y="2606443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AD21C5-A3D2-4ABA-BCC1-7C140A06432A}"/>
              </a:ext>
            </a:extLst>
          </p:cNvPr>
          <p:cNvSpPr txBox="1"/>
          <p:nvPr/>
        </p:nvSpPr>
        <p:spPr>
          <a:xfrm>
            <a:off x="2251447" y="3614036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03B66A3-B5E5-4245-8A65-00104991EC56}"/>
              </a:ext>
            </a:extLst>
          </p:cNvPr>
          <p:cNvSpPr txBox="1"/>
          <p:nvPr/>
        </p:nvSpPr>
        <p:spPr>
          <a:xfrm>
            <a:off x="3861543" y="3614036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C453A00-7F67-496C-BA21-EFC752351E01}"/>
              </a:ext>
            </a:extLst>
          </p:cNvPr>
          <p:cNvSpPr txBox="1"/>
          <p:nvPr/>
        </p:nvSpPr>
        <p:spPr>
          <a:xfrm>
            <a:off x="4557877" y="3614036"/>
            <a:ext cx="742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BTM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E06EB3A-12F6-455D-AF2B-DEB4D361968A}"/>
              </a:ext>
            </a:extLst>
          </p:cNvPr>
          <p:cNvSpPr txBox="1"/>
          <p:nvPr/>
        </p:nvSpPr>
        <p:spPr>
          <a:xfrm>
            <a:off x="8589417" y="3614036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FE8437-B66D-4BED-A0DF-537BE12DA120}"/>
              </a:ext>
            </a:extLst>
          </p:cNvPr>
          <p:cNvSpPr txBox="1"/>
          <p:nvPr/>
        </p:nvSpPr>
        <p:spPr>
          <a:xfrm>
            <a:off x="2251447" y="4695478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BF1671-CA98-4787-AC46-FB2B489AC994}"/>
              </a:ext>
            </a:extLst>
          </p:cNvPr>
          <p:cNvSpPr txBox="1"/>
          <p:nvPr/>
        </p:nvSpPr>
        <p:spPr>
          <a:xfrm>
            <a:off x="3861543" y="4695478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41F797C-FED2-4C73-9C90-1AF8F9573B5C}"/>
              </a:ext>
            </a:extLst>
          </p:cNvPr>
          <p:cNvSpPr txBox="1"/>
          <p:nvPr/>
        </p:nvSpPr>
        <p:spPr>
          <a:xfrm>
            <a:off x="4557877" y="4695478"/>
            <a:ext cx="742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BTM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D682B5D-0141-415A-9E3A-D5BD3206D259}"/>
              </a:ext>
            </a:extLst>
          </p:cNvPr>
          <p:cNvSpPr txBox="1"/>
          <p:nvPr/>
        </p:nvSpPr>
        <p:spPr>
          <a:xfrm>
            <a:off x="8589417" y="4695478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63A81B2-1320-4099-B9D8-A24C2F4C4B55}"/>
              </a:ext>
            </a:extLst>
          </p:cNvPr>
          <p:cNvCxnSpPr>
            <a:cxnSpLocks/>
            <a:stCxn id="86" idx="1"/>
            <a:endCxn id="95" idx="1"/>
          </p:cNvCxnSpPr>
          <p:nvPr/>
        </p:nvCxnSpPr>
        <p:spPr>
          <a:xfrm rot="10800000" flipV="1">
            <a:off x="2251447" y="2760331"/>
            <a:ext cx="12700" cy="1007593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ED1B119B-B684-4BC5-8C0A-E8E10D2E7BB1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263234" y="2617288"/>
            <a:ext cx="12700" cy="1007593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0A7918C-A3F3-411A-B908-D8A082C09333}"/>
              </a:ext>
            </a:extLst>
          </p:cNvPr>
          <p:cNvSpPr/>
          <p:nvPr/>
        </p:nvSpPr>
        <p:spPr>
          <a:xfrm>
            <a:off x="2233521" y="2039108"/>
            <a:ext cx="2170576" cy="2049307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CEC7FE-22B5-4ECD-8E2D-E73E1EA6B6BC}"/>
              </a:ext>
            </a:extLst>
          </p:cNvPr>
          <p:cNvSpPr txBox="1"/>
          <p:nvPr/>
        </p:nvSpPr>
        <p:spPr>
          <a:xfrm>
            <a:off x="2323137" y="5268040"/>
            <a:ext cx="254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interdependent relationship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A18243-94B7-4B98-A569-2ACF8289C685}"/>
              </a:ext>
            </a:extLst>
          </p:cNvPr>
          <p:cNvCxnSpPr>
            <a:cxnSpLocks/>
          </p:cNvCxnSpPr>
          <p:nvPr/>
        </p:nvCxnSpPr>
        <p:spPr>
          <a:xfrm>
            <a:off x="1524509" y="5441055"/>
            <a:ext cx="769545" cy="0"/>
          </a:xfrm>
          <a:prstGeom prst="line">
            <a:avLst/>
          </a:prstGeom>
          <a:ln w="38100">
            <a:solidFill>
              <a:srgbClr val="FFC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EB64BA1-ACBE-415E-B2C3-B0AF2D75A94B}"/>
              </a:ext>
            </a:extLst>
          </p:cNvPr>
          <p:cNvSpPr/>
          <p:nvPr/>
        </p:nvSpPr>
        <p:spPr>
          <a:xfrm>
            <a:off x="1524509" y="5685411"/>
            <a:ext cx="735811" cy="1899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B038A8D-7FBF-49A9-9DB8-F02893A2D332}"/>
              </a:ext>
            </a:extLst>
          </p:cNvPr>
          <p:cNvSpPr txBox="1"/>
          <p:nvPr/>
        </p:nvSpPr>
        <p:spPr>
          <a:xfrm>
            <a:off x="2323137" y="5597433"/>
            <a:ext cx="254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previous LED fail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30F0022-7AE9-4C18-A0C2-6D4C57ED55D0}"/>
              </a:ext>
            </a:extLst>
          </p:cNvPr>
          <p:cNvSpPr txBox="1"/>
          <p:nvPr/>
        </p:nvSpPr>
        <p:spPr>
          <a:xfrm>
            <a:off x="2323137" y="5951772"/>
            <a:ext cx="254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WK48 LED fail, 4pcs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99A987B-84B7-4130-9BE0-94D03DA15780}"/>
              </a:ext>
            </a:extLst>
          </p:cNvPr>
          <p:cNvSpPr/>
          <p:nvPr/>
        </p:nvSpPr>
        <p:spPr>
          <a:xfrm>
            <a:off x="1524509" y="6023658"/>
            <a:ext cx="740664" cy="192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42A122D-5AA3-4625-9677-21D7295AF236}"/>
              </a:ext>
            </a:extLst>
          </p:cNvPr>
          <p:cNvSpPr txBox="1"/>
          <p:nvPr/>
        </p:nvSpPr>
        <p:spPr>
          <a:xfrm>
            <a:off x="4496612" y="3099906"/>
            <a:ext cx="1345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WK48, 4pcs</a:t>
            </a:r>
          </a:p>
        </p:txBody>
      </p:sp>
    </p:spTree>
    <p:extLst>
      <p:ext uri="{BB962C8B-B14F-4D97-AF65-F5344CB8AC3E}">
        <p14:creationId xmlns:p14="http://schemas.microsoft.com/office/powerpoint/2010/main" val="869733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BA2277-2D75-4C9C-B33C-3E37DE640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41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EAE500-161F-439B-BB6B-604B3C94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SBI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BEA0B-4440-464F-89A4-4FC4B43F8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3" y="699468"/>
            <a:ext cx="4627417" cy="2602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D29242-3ABB-4904-B0F1-75C28C600B98}"/>
              </a:ext>
            </a:extLst>
          </p:cNvPr>
          <p:cNvSpPr txBox="1"/>
          <p:nvPr/>
        </p:nvSpPr>
        <p:spPr>
          <a:xfrm>
            <a:off x="240147" y="3302390"/>
            <a:ext cx="427643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AX75 before WK50, 800pcs, GIL(II)=J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D04B8-B021-4E2C-BADD-B7D4B085F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4" y="3677820"/>
            <a:ext cx="4738254" cy="2813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66C6D7-32A3-4148-8315-5CA8C4E4C339}"/>
              </a:ext>
            </a:extLst>
          </p:cNvPr>
          <p:cNvSpPr txBox="1"/>
          <p:nvPr/>
        </p:nvSpPr>
        <p:spPr>
          <a:xfrm>
            <a:off x="221675" y="6490824"/>
            <a:ext cx="427643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Sample size = 125, Ac=0, Re=1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A9234CF-DDA5-4013-9010-ECE784647AAB}"/>
              </a:ext>
            </a:extLst>
          </p:cNvPr>
          <p:cNvGraphicFramePr>
            <a:graphicFrameLocks noGrp="1"/>
          </p:cNvGraphicFramePr>
          <p:nvPr/>
        </p:nvGraphicFramePr>
        <p:xfrm>
          <a:off x="9005724" y="699468"/>
          <a:ext cx="2527875" cy="2510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3652">
                  <a:extLst>
                    <a:ext uri="{9D8B030D-6E8A-4147-A177-3AD203B41FA5}">
                      <a16:colId xmlns:a16="http://schemas.microsoft.com/office/drawing/2014/main" val="2026358539"/>
                    </a:ext>
                  </a:extLst>
                </a:gridCol>
                <a:gridCol w="753652">
                  <a:extLst>
                    <a:ext uri="{9D8B030D-6E8A-4147-A177-3AD203B41FA5}">
                      <a16:colId xmlns:a16="http://schemas.microsoft.com/office/drawing/2014/main" val="1021987570"/>
                    </a:ext>
                  </a:extLst>
                </a:gridCol>
                <a:gridCol w="1020571">
                  <a:extLst>
                    <a:ext uri="{9D8B030D-6E8A-4147-A177-3AD203B41FA5}">
                      <a16:colId xmlns:a16="http://schemas.microsoft.com/office/drawing/2014/main" val="3529755773"/>
                    </a:ext>
                  </a:extLst>
                </a:gridCol>
              </a:tblGrid>
              <a:tr h="3165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1156317"/>
                  </a:ext>
                </a:extLst>
              </a:tr>
              <a:tr h="365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0.284708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0.715292227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5887944"/>
                  </a:ext>
                </a:extLst>
              </a:tr>
              <a:tr h="365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0.644187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0.355812715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57847364"/>
                  </a:ext>
                </a:extLst>
              </a:tr>
              <a:tr h="365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0.869316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0.130684132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9199688"/>
                  </a:ext>
                </a:extLst>
              </a:tr>
              <a:tr h="365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0.962551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0.037449062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27289126"/>
                  </a:ext>
                </a:extLst>
              </a:tr>
              <a:tr h="365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0.991275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0.008725127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64186519"/>
                  </a:ext>
                </a:extLst>
              </a:tr>
              <a:tr h="365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0.998296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0.00170372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31812447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0105E41-7575-433D-930C-38C292534E59}"/>
              </a:ext>
            </a:extLst>
          </p:cNvPr>
          <p:cNvSpPr/>
          <p:nvPr/>
        </p:nvSpPr>
        <p:spPr>
          <a:xfrm>
            <a:off x="9005724" y="1413164"/>
            <a:ext cx="2527875" cy="314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CF0F92-165E-4A0C-9DFE-A53D3AC4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665" y="3299640"/>
            <a:ext cx="1370190" cy="3864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5F5C5A-2E83-4BBC-845A-BDD45FDD38FB}"/>
              </a:ext>
            </a:extLst>
          </p:cNvPr>
          <p:cNvSpPr txBox="1"/>
          <p:nvPr/>
        </p:nvSpPr>
        <p:spPr>
          <a:xfrm>
            <a:off x="5121396" y="3868669"/>
            <a:ext cx="248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SBI Result @SOEM 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C14146E-F17D-488E-9951-58BEE169DF47}"/>
              </a:ext>
            </a:extLst>
          </p:cNvPr>
          <p:cNvGraphicFramePr>
            <a:graphicFrameLocks noGrp="1"/>
          </p:cNvGraphicFramePr>
          <p:nvPr/>
        </p:nvGraphicFramePr>
        <p:xfrm>
          <a:off x="5204524" y="4313895"/>
          <a:ext cx="4194887" cy="736600"/>
        </p:xfrm>
        <a:graphic>
          <a:graphicData uri="http://schemas.openxmlformats.org/drawingml/2006/table">
            <a:tbl>
              <a:tblPr/>
              <a:tblGrid>
                <a:gridCol w="301229">
                  <a:extLst>
                    <a:ext uri="{9D8B030D-6E8A-4147-A177-3AD203B41FA5}">
                      <a16:colId xmlns:a16="http://schemas.microsoft.com/office/drawing/2014/main" val="3825278188"/>
                    </a:ext>
                  </a:extLst>
                </a:gridCol>
                <a:gridCol w="1015252">
                  <a:extLst>
                    <a:ext uri="{9D8B030D-6E8A-4147-A177-3AD203B41FA5}">
                      <a16:colId xmlns:a16="http://schemas.microsoft.com/office/drawing/2014/main" val="1131933421"/>
                    </a:ext>
                  </a:extLst>
                </a:gridCol>
                <a:gridCol w="1015252">
                  <a:extLst>
                    <a:ext uri="{9D8B030D-6E8A-4147-A177-3AD203B41FA5}">
                      <a16:colId xmlns:a16="http://schemas.microsoft.com/office/drawing/2014/main" val="1494379049"/>
                    </a:ext>
                  </a:extLst>
                </a:gridCol>
                <a:gridCol w="647083">
                  <a:extLst>
                    <a:ext uri="{9D8B030D-6E8A-4147-A177-3AD203B41FA5}">
                      <a16:colId xmlns:a16="http://schemas.microsoft.com/office/drawing/2014/main" val="1033918731"/>
                    </a:ext>
                  </a:extLst>
                </a:gridCol>
                <a:gridCol w="1216071">
                  <a:extLst>
                    <a:ext uri="{9D8B030D-6E8A-4147-A177-3AD203B41FA5}">
                      <a16:colId xmlns:a16="http://schemas.microsoft.com/office/drawing/2014/main" val="77136560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74299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1/8/2022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YDBM075CCS02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41634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1/9/2022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YDBM075CCS02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04385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1/10/2022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YDBM075CCS02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48201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8119DE2-A4F8-4DCC-BC2D-7ECB6C76CFF3}"/>
              </a:ext>
            </a:extLst>
          </p:cNvPr>
          <p:cNvSpPr txBox="1"/>
          <p:nvPr/>
        </p:nvSpPr>
        <p:spPr>
          <a:xfrm>
            <a:off x="5127855" y="5264113"/>
            <a:ext cx="6934836" cy="523220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to SONY AQL standard, 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current SBI result proved the lots are safe and acceptable;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79E0FA1F-293A-4F44-8389-74C6E9A2F5CC}"/>
              </a:ext>
            </a:extLst>
          </p:cNvPr>
          <p:cNvGraphicFramePr>
            <a:graphicFrameLocks/>
          </p:cNvGraphicFramePr>
          <p:nvPr/>
        </p:nvGraphicFramePr>
        <p:xfrm>
          <a:off x="4939128" y="703209"/>
          <a:ext cx="4010025" cy="2906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332494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ADC09-7AE8-407A-AD11-E9398FF3D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D9A1C7-4F45-4052-8016-54E4EF967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White Line History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A9F8A55-2799-4CDA-A40D-87A1AE9644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35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841D6E-A040-4A55-A88C-89085EB3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43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2A59FA-8288-4FCB-B53A-971540FF8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2019, SL85</a:t>
            </a:r>
          </a:p>
        </p:txBody>
      </p:sp>
      <p:pic>
        <p:nvPicPr>
          <p:cNvPr id="1031" name="図 5">
            <a:extLst>
              <a:ext uri="{FF2B5EF4-FFF2-40B4-BE49-F238E27FC236}">
                <a16:creationId xmlns:a16="http://schemas.microsoft.com/office/drawing/2014/main" id="{9CBEB22D-BF81-4215-B2A9-FF7F0D581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825" y="1131487"/>
            <a:ext cx="6127205" cy="449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図 1">
            <a:extLst>
              <a:ext uri="{FF2B5EF4-FFF2-40B4-BE49-F238E27FC236}">
                <a16:creationId xmlns:a16="http://schemas.microsoft.com/office/drawing/2014/main" id="{12675851-D8E4-480F-B8EC-D7821BE5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2563" y="1131487"/>
            <a:ext cx="4865255" cy="449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FAA936-A4AD-4437-9CFD-D71B7FDEF19E}"/>
              </a:ext>
            </a:extLst>
          </p:cNvPr>
          <p:cNvSpPr txBox="1"/>
          <p:nvPr/>
        </p:nvSpPr>
        <p:spPr>
          <a:xfrm>
            <a:off x="349826" y="800707"/>
            <a:ext cx="612720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altLang="ja-JP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SL85 Oil remaining picture  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589F85-F484-4ADC-9576-8C774D01878D}"/>
              </a:ext>
            </a:extLst>
          </p:cNvPr>
          <p:cNvSpPr txBox="1"/>
          <p:nvPr/>
        </p:nvSpPr>
        <p:spPr>
          <a:xfrm>
            <a:off x="6772563" y="800707"/>
            <a:ext cx="486525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altLang="ja-JP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SL85  Symptom : White line from BC touch position 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610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82BCBA56-B052-4F1B-95A7-D69DB7E04A2D}"/>
              </a:ext>
            </a:extLst>
          </p:cNvPr>
          <p:cNvGraphicFramePr>
            <a:graphicFrameLocks noGrp="1"/>
          </p:cNvGraphicFramePr>
          <p:nvPr/>
        </p:nvGraphicFramePr>
        <p:xfrm>
          <a:off x="8018713" y="714654"/>
          <a:ext cx="4133088" cy="3272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918">
                  <a:extLst>
                    <a:ext uri="{9D8B030D-6E8A-4147-A177-3AD203B41FA5}">
                      <a16:colId xmlns:a16="http://schemas.microsoft.com/office/drawing/2014/main" val="1853594091"/>
                    </a:ext>
                  </a:extLst>
                </a:gridCol>
                <a:gridCol w="2687170">
                  <a:extLst>
                    <a:ext uri="{9D8B030D-6E8A-4147-A177-3AD203B41FA5}">
                      <a16:colId xmlns:a16="http://schemas.microsoft.com/office/drawing/2014/main" val="2702056070"/>
                    </a:ext>
                  </a:extLst>
                </a:gridCol>
              </a:tblGrid>
              <a:tr h="492354">
                <a:tc>
                  <a:txBody>
                    <a:bodyPr/>
                    <a:lstStyle/>
                    <a:p>
                      <a:pPr algn="l"/>
                      <a:r>
                        <a:rPr lang="ja-JP" altLang="en-US"/>
                        <a:t>視角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   写真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808271"/>
                  </a:ext>
                </a:extLst>
              </a:tr>
              <a:tr h="1389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正面：</a:t>
                      </a:r>
                      <a:endParaRPr lang="en-US" altLang="ja-JP" sz="1400"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見ずらい、写真取れない</a:t>
                      </a:r>
                      <a:endParaRPr lang="en-US" sz="140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499225"/>
                  </a:ext>
                </a:extLst>
              </a:tr>
              <a:tr h="1389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斜め：</a:t>
                      </a:r>
                      <a:endParaRPr lang="en-US" altLang="ja-JP" sz="1400"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はっきり見える</a:t>
                      </a:r>
                      <a:endParaRPr lang="en-US" sz="140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71815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7C978-98F2-480F-B6DA-A846409C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44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C0203D-DFEB-4DAE-AAC9-DF80AE81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No1 NX85, Whiteline, SN0008764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4D5477-DE82-4381-B9E2-844D2FFAF783}"/>
              </a:ext>
            </a:extLst>
          </p:cNvPr>
          <p:cNvSpPr/>
          <p:nvPr/>
        </p:nvSpPr>
        <p:spPr>
          <a:xfrm>
            <a:off x="3487962" y="1144277"/>
            <a:ext cx="4361688" cy="2478024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93A3C-68E5-4C59-A985-467512901285}"/>
              </a:ext>
            </a:extLst>
          </p:cNvPr>
          <p:cNvSpPr/>
          <p:nvPr/>
        </p:nvSpPr>
        <p:spPr>
          <a:xfrm>
            <a:off x="5220951" y="3651695"/>
            <a:ext cx="895711" cy="161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Arial Narrow" panose="020B0606020202030204" pitchFamily="34" charset="0"/>
              </a:rPr>
              <a:t>S O N 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0D10C8-7894-4D4C-B78D-05F916927320}"/>
              </a:ext>
            </a:extLst>
          </p:cNvPr>
          <p:cNvCxnSpPr/>
          <p:nvPr/>
        </p:nvCxnSpPr>
        <p:spPr>
          <a:xfrm>
            <a:off x="6795042" y="1199141"/>
            <a:ext cx="566928" cy="8229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FF416C-178C-49E7-9D73-F5B9ABD9AC01}"/>
              </a:ext>
            </a:extLst>
          </p:cNvPr>
          <p:cNvSpPr txBox="1"/>
          <p:nvPr/>
        </p:nvSpPr>
        <p:spPr>
          <a:xfrm>
            <a:off x="6880386" y="741516"/>
            <a:ext cx="9029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L = 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0F75B8-B5FE-4F10-9C79-228A5A583AF3}"/>
              </a:ext>
            </a:extLst>
          </p:cNvPr>
          <p:cNvSpPr txBox="1"/>
          <p:nvPr/>
        </p:nvSpPr>
        <p:spPr>
          <a:xfrm rot="2999789">
            <a:off x="6753072" y="1647618"/>
            <a:ext cx="511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L=19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3371D6-11D6-49C8-A2D1-3F0AEA005827}"/>
              </a:ext>
            </a:extLst>
          </p:cNvPr>
          <p:cNvSpPr txBox="1"/>
          <p:nvPr/>
        </p:nvSpPr>
        <p:spPr>
          <a:xfrm rot="2999789">
            <a:off x="7052865" y="1370394"/>
            <a:ext cx="769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L=10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C13BC8-6FD0-4742-B8D0-86486A9F6BAC}"/>
              </a:ext>
            </a:extLst>
          </p:cNvPr>
          <p:cNvCxnSpPr>
            <a:cxnSpLocks/>
          </p:cNvCxnSpPr>
          <p:nvPr/>
        </p:nvCxnSpPr>
        <p:spPr>
          <a:xfrm>
            <a:off x="6996210" y="1177805"/>
            <a:ext cx="365760" cy="49393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205E0F-1978-421A-8067-30997CD21C3D}"/>
              </a:ext>
            </a:extLst>
          </p:cNvPr>
          <p:cNvSpPr txBox="1"/>
          <p:nvPr/>
        </p:nvSpPr>
        <p:spPr>
          <a:xfrm rot="19499614">
            <a:off x="5798880" y="1187315"/>
            <a:ext cx="617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L=11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4D1FC8-9CEB-41BA-99B8-357A74F1081B}"/>
              </a:ext>
            </a:extLst>
          </p:cNvPr>
          <p:cNvCxnSpPr>
            <a:cxnSpLocks/>
          </p:cNvCxnSpPr>
          <p:nvPr/>
        </p:nvCxnSpPr>
        <p:spPr>
          <a:xfrm flipV="1">
            <a:off x="3716562" y="1199141"/>
            <a:ext cx="633788" cy="4114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C4B5B08-410C-49D9-B12B-07DDFCA3D475}"/>
              </a:ext>
            </a:extLst>
          </p:cNvPr>
          <p:cNvSpPr txBox="1"/>
          <p:nvPr/>
        </p:nvSpPr>
        <p:spPr>
          <a:xfrm>
            <a:off x="3547398" y="741516"/>
            <a:ext cx="802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L = 21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A631BD-504C-4EC5-B4EB-450DDD5110FA}"/>
              </a:ext>
            </a:extLst>
          </p:cNvPr>
          <p:cNvSpPr txBox="1"/>
          <p:nvPr/>
        </p:nvSpPr>
        <p:spPr>
          <a:xfrm rot="19583311">
            <a:off x="3884158" y="1356963"/>
            <a:ext cx="649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L1= 20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D44480-1855-4AE3-A8F6-CB56D94453AE}"/>
              </a:ext>
            </a:extLst>
          </p:cNvPr>
          <p:cNvCxnSpPr>
            <a:cxnSpLocks/>
          </p:cNvCxnSpPr>
          <p:nvPr/>
        </p:nvCxnSpPr>
        <p:spPr>
          <a:xfrm flipV="1">
            <a:off x="7131108" y="1598629"/>
            <a:ext cx="197923" cy="1462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40F2DAE-F23C-434E-B394-F576074F25F1}"/>
              </a:ext>
            </a:extLst>
          </p:cNvPr>
          <p:cNvSpPr txBox="1"/>
          <p:nvPr/>
        </p:nvSpPr>
        <p:spPr>
          <a:xfrm>
            <a:off x="7230069" y="1749163"/>
            <a:ext cx="651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H=1.5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8D0E97-8F3B-4B2E-9DE3-D90B4254010C}"/>
              </a:ext>
            </a:extLst>
          </p:cNvPr>
          <p:cNvCxnSpPr>
            <a:cxnSpLocks/>
          </p:cNvCxnSpPr>
          <p:nvPr/>
        </p:nvCxnSpPr>
        <p:spPr>
          <a:xfrm>
            <a:off x="6767610" y="1003126"/>
            <a:ext cx="1082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8A9B41-80A4-4198-B869-D59937CFBF0C}"/>
              </a:ext>
            </a:extLst>
          </p:cNvPr>
          <p:cNvCxnSpPr>
            <a:cxnSpLocks/>
          </p:cNvCxnSpPr>
          <p:nvPr/>
        </p:nvCxnSpPr>
        <p:spPr>
          <a:xfrm>
            <a:off x="3425478" y="1003126"/>
            <a:ext cx="10134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F707D56-CFD6-4C3F-8033-40DB1F79438A}"/>
              </a:ext>
            </a:extLst>
          </p:cNvPr>
          <p:cNvCxnSpPr>
            <a:cxnSpLocks/>
          </p:cNvCxnSpPr>
          <p:nvPr/>
        </p:nvCxnSpPr>
        <p:spPr>
          <a:xfrm flipV="1">
            <a:off x="5902251" y="1199141"/>
            <a:ext cx="633788" cy="4114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73DBBC-1D28-4CFA-9ABA-4C95D273D32D}"/>
              </a:ext>
            </a:extLst>
          </p:cNvPr>
          <p:cNvCxnSpPr>
            <a:cxnSpLocks/>
          </p:cNvCxnSpPr>
          <p:nvPr/>
        </p:nvCxnSpPr>
        <p:spPr>
          <a:xfrm>
            <a:off x="6548154" y="1003126"/>
            <a:ext cx="246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FD9A5F0-C1C2-4BDA-9320-19982676B0ED}"/>
              </a:ext>
            </a:extLst>
          </p:cNvPr>
          <p:cNvSpPr txBox="1"/>
          <p:nvPr/>
        </p:nvSpPr>
        <p:spPr>
          <a:xfrm>
            <a:off x="6426972" y="714654"/>
            <a:ext cx="651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L=2.5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3C6DFDA-0B32-4232-874A-DED36858DE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0573" y="4016870"/>
            <a:ext cx="1952409" cy="62980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C9D8179-D530-4474-9A53-C339A8C34F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2982" y="4014638"/>
            <a:ext cx="1829018" cy="6258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3781AE7-5087-4CD2-BC6E-25E2BED9DB3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607" y="2622246"/>
            <a:ext cx="2221082" cy="131924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093DC10-F22A-4B9A-9E40-E85DA19DBD8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656" y="1215501"/>
            <a:ext cx="2221082" cy="131761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132331A-145B-4320-A8C3-8A3FB299019E}"/>
              </a:ext>
            </a:extLst>
          </p:cNvPr>
          <p:cNvSpPr txBox="1"/>
          <p:nvPr/>
        </p:nvSpPr>
        <p:spPr>
          <a:xfrm>
            <a:off x="4362633" y="818460"/>
            <a:ext cx="4206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  <a:endParaRPr lang="en-US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837FEA-2AE4-441B-9FB4-0C65F389E701}"/>
              </a:ext>
            </a:extLst>
          </p:cNvPr>
          <p:cNvSpPr txBox="1"/>
          <p:nvPr/>
        </p:nvSpPr>
        <p:spPr>
          <a:xfrm>
            <a:off x="6388984" y="1229297"/>
            <a:ext cx="4206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</a:t>
            </a:r>
            <a:endParaRPr lang="en-US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9A4EAC29-0C87-4314-BC4A-C37219FA4B66}"/>
              </a:ext>
            </a:extLst>
          </p:cNvPr>
          <p:cNvGraphicFramePr>
            <a:graphicFrameLocks noGrp="1"/>
          </p:cNvGraphicFramePr>
          <p:nvPr/>
        </p:nvGraphicFramePr>
        <p:xfrm>
          <a:off x="70217" y="768719"/>
          <a:ext cx="3182412" cy="2924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655">
                  <a:extLst>
                    <a:ext uri="{9D8B030D-6E8A-4147-A177-3AD203B41FA5}">
                      <a16:colId xmlns:a16="http://schemas.microsoft.com/office/drawing/2014/main" val="2199986472"/>
                    </a:ext>
                  </a:extLst>
                </a:gridCol>
                <a:gridCol w="1990757">
                  <a:extLst>
                    <a:ext uri="{9D8B030D-6E8A-4147-A177-3AD203B41FA5}">
                      <a16:colId xmlns:a16="http://schemas.microsoft.com/office/drawing/2014/main" val="251944175"/>
                    </a:ext>
                  </a:extLst>
                </a:gridCol>
              </a:tblGrid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924627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PMOD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NX85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061111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Locality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SOEM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426552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20200914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198370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Symptom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WhiteLine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558247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Q’TY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4pcs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080963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R/C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210924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C/M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951207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7F54DEAA-8EC0-4335-AD0A-A0130B16B2C3}"/>
              </a:ext>
            </a:extLst>
          </p:cNvPr>
          <p:cNvSpPr txBox="1"/>
          <p:nvPr/>
        </p:nvSpPr>
        <p:spPr>
          <a:xfrm>
            <a:off x="3382919" y="5054210"/>
            <a:ext cx="8458561" cy="114871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ja-JP" sz="1600">
                <a:cs typeface="Arial" panose="020B0604020202020204" pitchFamily="34" charset="0"/>
              </a:rPr>
              <a:t>Whiteline</a:t>
            </a:r>
            <a:r>
              <a:rPr lang="ja-JP" altLang="en-US" sz="1600">
                <a:cs typeface="Arial" panose="020B0604020202020204" pitchFamily="34" charset="0"/>
              </a:rPr>
              <a:t>の位置を確認し、長さ測定し、該当パネルの</a:t>
            </a:r>
            <a:r>
              <a:rPr lang="en-US" altLang="ja-JP" sz="1600">
                <a:cs typeface="Arial" panose="020B0604020202020204" pitchFamily="34" charset="0"/>
              </a:rPr>
              <a:t>TOP HOOK</a:t>
            </a:r>
            <a:r>
              <a:rPr lang="ja-JP" altLang="en-US" sz="1600">
                <a:cs typeface="Arial" panose="020B0604020202020204" pitchFamily="34" charset="0"/>
              </a:rPr>
              <a:t>から発生したと思われます。</a:t>
            </a:r>
            <a:endParaRPr lang="en-US" altLang="ja-JP" sz="1600">
              <a:cs typeface="Arial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cs typeface="Arial" panose="020B0604020202020204" pitchFamily="34" charset="0"/>
              </a:rPr>
              <a:t>正面視、見ずらいです、写真取れない</a:t>
            </a:r>
            <a:endParaRPr lang="en-US" altLang="ja-JP" sz="1600">
              <a:cs typeface="Arial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cs typeface="Arial" panose="020B0604020202020204" pitchFamily="34" charset="0"/>
              </a:rPr>
              <a:t>斜めから見える</a:t>
            </a:r>
            <a:endParaRPr lang="en-US" altLang="ja-JP" sz="16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462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49BA292-7F2B-466C-A9C1-09103F49B67D}"/>
              </a:ext>
            </a:extLst>
          </p:cNvPr>
          <p:cNvGraphicFramePr>
            <a:graphicFrameLocks noGrp="1"/>
          </p:cNvGraphicFramePr>
          <p:nvPr/>
        </p:nvGraphicFramePr>
        <p:xfrm>
          <a:off x="40199" y="679836"/>
          <a:ext cx="7878505" cy="5592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553">
                  <a:extLst>
                    <a:ext uri="{9D8B030D-6E8A-4147-A177-3AD203B41FA5}">
                      <a16:colId xmlns:a16="http://schemas.microsoft.com/office/drawing/2014/main" val="134281529"/>
                    </a:ext>
                  </a:extLst>
                </a:gridCol>
                <a:gridCol w="3408871">
                  <a:extLst>
                    <a:ext uri="{9D8B030D-6E8A-4147-A177-3AD203B41FA5}">
                      <a16:colId xmlns:a16="http://schemas.microsoft.com/office/drawing/2014/main" val="2173552831"/>
                    </a:ext>
                  </a:extLst>
                </a:gridCol>
                <a:gridCol w="3065081">
                  <a:extLst>
                    <a:ext uri="{9D8B030D-6E8A-4147-A177-3AD203B41FA5}">
                      <a16:colId xmlns:a16="http://schemas.microsoft.com/office/drawing/2014/main" val="3857526819"/>
                    </a:ext>
                  </a:extLst>
                </a:gridCol>
              </a:tblGrid>
              <a:tr h="243708">
                <a:tc>
                  <a:txBody>
                    <a:bodyPr/>
                    <a:lstStyle/>
                    <a:p>
                      <a:r>
                        <a:rPr lang="ja-JP" altLang="en-US"/>
                        <a:t>箇所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光学シート耳</a:t>
                      </a:r>
                      <a:r>
                        <a:rPr lang="en-US" altLang="ja-JP"/>
                        <a:t>(</a:t>
                      </a:r>
                      <a:r>
                        <a:rPr lang="ja-JP" altLang="en-US"/>
                        <a:t>裏面、左</a:t>
                      </a:r>
                      <a:r>
                        <a:rPr lang="en-US" altLang="ja-JP"/>
                        <a:t>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光学シート耳</a:t>
                      </a:r>
                      <a:r>
                        <a:rPr lang="en-US" altLang="ja-JP"/>
                        <a:t>(</a:t>
                      </a:r>
                      <a:r>
                        <a:rPr lang="ja-JP" altLang="en-US"/>
                        <a:t>裏面、右</a:t>
                      </a:r>
                      <a:r>
                        <a:rPr lang="en-US" altLang="ja-JP"/>
                        <a:t>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889903"/>
                  </a:ext>
                </a:extLst>
              </a:tr>
              <a:tr h="1368519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457721"/>
                  </a:ext>
                </a:extLst>
              </a:tr>
              <a:tr h="2020725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/>
                        <a:t>①</a:t>
                      </a:r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082158"/>
                  </a:ext>
                </a:extLst>
              </a:tr>
              <a:tr h="1837944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/>
                        <a:t>②</a:t>
                      </a:r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06422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3A5CE-C990-46DD-9BA0-BAFFB795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45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3D4ECB-10E3-4D4F-98F4-9059CF7CE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光学シート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6863D6-364C-41C3-AC2B-DEE91BBB7EF2}"/>
              </a:ext>
            </a:extLst>
          </p:cNvPr>
          <p:cNvGraphicFramePr>
            <a:graphicFrameLocks noGrp="1"/>
          </p:cNvGraphicFramePr>
          <p:nvPr/>
        </p:nvGraphicFramePr>
        <p:xfrm>
          <a:off x="8018713" y="679836"/>
          <a:ext cx="4133088" cy="3160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918">
                  <a:extLst>
                    <a:ext uri="{9D8B030D-6E8A-4147-A177-3AD203B41FA5}">
                      <a16:colId xmlns:a16="http://schemas.microsoft.com/office/drawing/2014/main" val="1853594091"/>
                    </a:ext>
                  </a:extLst>
                </a:gridCol>
                <a:gridCol w="2687170">
                  <a:extLst>
                    <a:ext uri="{9D8B030D-6E8A-4147-A177-3AD203B41FA5}">
                      <a16:colId xmlns:a16="http://schemas.microsoft.com/office/drawing/2014/main" val="2702056070"/>
                    </a:ext>
                  </a:extLst>
                </a:gridCol>
              </a:tblGrid>
              <a:tr h="380868">
                <a:tc>
                  <a:txBody>
                    <a:bodyPr/>
                    <a:lstStyle/>
                    <a:p>
                      <a:pPr algn="l"/>
                      <a:r>
                        <a:rPr lang="ja-JP" altLang="en-US"/>
                        <a:t>視角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写真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808271"/>
                  </a:ext>
                </a:extLst>
              </a:tr>
              <a:tr h="1389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正面：</a:t>
                      </a:r>
                      <a:endParaRPr lang="en-US" altLang="ja-JP" sz="1400"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異常なし</a:t>
                      </a:r>
                      <a:endParaRPr lang="en-US" sz="140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499225"/>
                  </a:ext>
                </a:extLst>
              </a:tr>
              <a:tr h="1389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裏面：</a:t>
                      </a:r>
                      <a:endParaRPr lang="en-US" altLang="ja-JP" sz="1400"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はっきり見える</a:t>
                      </a:r>
                      <a:endParaRPr lang="en-US" sz="140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71815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35A67C8-4366-47C7-8D1E-690D88E42F5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85176" y="680181"/>
            <a:ext cx="1236078" cy="2066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3C269D-66D0-474E-8A1C-8BBAD8AB04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0784" y="2418349"/>
            <a:ext cx="2021239" cy="1418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6F0564-0326-477F-B388-75670E871D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610554" y="1091506"/>
            <a:ext cx="2951337" cy="1278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985E77-46E4-4C31-801F-B9FA90425E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943526" y="1091506"/>
            <a:ext cx="2816353" cy="1278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B0AE9E-426E-4038-8BF0-FEEB387D222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276445" y="1970477"/>
            <a:ext cx="1769466" cy="28519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D66692-3B12-48DC-8566-DB41A8224D9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49517" y="2024852"/>
            <a:ext cx="1747991" cy="269228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E61238-D73A-4F20-9580-8A06E2CC8444}"/>
              </a:ext>
            </a:extLst>
          </p:cNvPr>
          <p:cNvCxnSpPr>
            <a:cxnSpLocks/>
          </p:cNvCxnSpPr>
          <p:nvPr/>
        </p:nvCxnSpPr>
        <p:spPr>
          <a:xfrm>
            <a:off x="3111489" y="2852810"/>
            <a:ext cx="457200" cy="156015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A275485-ECAC-4E74-B9C0-3B57E106773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71894" y="3980202"/>
            <a:ext cx="1827304" cy="2816354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8520BC-AB24-4D29-873B-12C88E5C91FD}"/>
              </a:ext>
            </a:extLst>
          </p:cNvPr>
          <p:cNvCxnSpPr>
            <a:cxnSpLocks/>
          </p:cNvCxnSpPr>
          <p:nvPr/>
        </p:nvCxnSpPr>
        <p:spPr>
          <a:xfrm>
            <a:off x="4867794" y="3008825"/>
            <a:ext cx="457200" cy="156015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225E8C5-F42C-4B6A-A6B2-48C76CEB302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197" y="4397086"/>
            <a:ext cx="2919100" cy="193708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7A3889-8281-4B06-B4BE-4BCF87E56866}"/>
              </a:ext>
            </a:extLst>
          </p:cNvPr>
          <p:cNvCxnSpPr>
            <a:cxnSpLocks/>
          </p:cNvCxnSpPr>
          <p:nvPr/>
        </p:nvCxnSpPr>
        <p:spPr>
          <a:xfrm flipH="1">
            <a:off x="2144132" y="4657958"/>
            <a:ext cx="137160" cy="407475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17ABD1-B8A4-44EE-AB7F-2019535A49B5}"/>
              </a:ext>
            </a:extLst>
          </p:cNvPr>
          <p:cNvCxnSpPr>
            <a:cxnSpLocks/>
          </p:cNvCxnSpPr>
          <p:nvPr/>
        </p:nvCxnSpPr>
        <p:spPr>
          <a:xfrm>
            <a:off x="3025969" y="4804437"/>
            <a:ext cx="453450" cy="145995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2A57B6-3F7B-4BB6-AE26-2D66FCAD0F8C}"/>
              </a:ext>
            </a:extLst>
          </p:cNvPr>
          <p:cNvCxnSpPr>
            <a:cxnSpLocks/>
          </p:cNvCxnSpPr>
          <p:nvPr/>
        </p:nvCxnSpPr>
        <p:spPr>
          <a:xfrm flipH="1">
            <a:off x="5560454" y="4991715"/>
            <a:ext cx="118905" cy="308415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6F1F0F3-759D-46D9-AA61-0AB0BA03286F}"/>
              </a:ext>
            </a:extLst>
          </p:cNvPr>
          <p:cNvSpPr txBox="1"/>
          <p:nvPr/>
        </p:nvSpPr>
        <p:spPr>
          <a:xfrm>
            <a:off x="2880814" y="4492363"/>
            <a:ext cx="76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重い</a:t>
            </a:r>
            <a:endParaRPr lang="en-US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7B1962-29C5-4858-B2B8-FDF58298B68D}"/>
              </a:ext>
            </a:extLst>
          </p:cNvPr>
          <p:cNvSpPr txBox="1"/>
          <p:nvPr/>
        </p:nvSpPr>
        <p:spPr>
          <a:xfrm>
            <a:off x="1756263" y="4443325"/>
            <a:ext cx="76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重い</a:t>
            </a:r>
            <a:endParaRPr lang="en-US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8F6C2A-BDED-43CA-AC19-A5CDBBA0AC79}"/>
              </a:ext>
            </a:extLst>
          </p:cNvPr>
          <p:cNvSpPr txBox="1"/>
          <p:nvPr/>
        </p:nvSpPr>
        <p:spPr>
          <a:xfrm>
            <a:off x="2991261" y="2493518"/>
            <a:ext cx="76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重い</a:t>
            </a:r>
            <a:endParaRPr lang="en-US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7DC207-66C0-4DD6-9A19-D0D2D7133331}"/>
              </a:ext>
            </a:extLst>
          </p:cNvPr>
          <p:cNvSpPr txBox="1"/>
          <p:nvPr/>
        </p:nvSpPr>
        <p:spPr>
          <a:xfrm>
            <a:off x="5430237" y="4533179"/>
            <a:ext cx="76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軽い</a:t>
            </a:r>
            <a:endParaRPr lang="en-US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DE69B2-158C-419B-8D65-37A5C34991D9}"/>
              </a:ext>
            </a:extLst>
          </p:cNvPr>
          <p:cNvSpPr txBox="1"/>
          <p:nvPr/>
        </p:nvSpPr>
        <p:spPr>
          <a:xfrm>
            <a:off x="6193616" y="6026050"/>
            <a:ext cx="588544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>
                <a:cs typeface="Arial" panose="020B0604020202020204" pitchFamily="34" charset="0"/>
              </a:rPr>
              <a:t>Whiteline</a:t>
            </a:r>
            <a:r>
              <a:rPr lang="ja-JP" altLang="en-US" sz="1400">
                <a:cs typeface="Arial" panose="020B0604020202020204" pitchFamily="34" charset="0"/>
              </a:rPr>
              <a:t>の位置、形状は光学シート裏面にある異物の位置と合っている</a:t>
            </a:r>
            <a:endParaRPr lang="en-US" altLang="ja-JP" sz="1400"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B90A30-2E4B-4019-A8CD-67C7221518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630" r="90000">
                        <a14:foregroundMark x1="40741" y1="24815" x2="41481" y2="45926"/>
                        <a14:foregroundMark x1="41481" y1="45926" x2="46667" y2="54444"/>
                        <a14:foregroundMark x1="9630" y1="46667" x2="12222" y2="292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1667" y="56069"/>
            <a:ext cx="529147" cy="5291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7FB9C8-40CB-4924-BD3F-59A7CE8C8D81}"/>
              </a:ext>
            </a:extLst>
          </p:cNvPr>
          <p:cNvSpPr txBox="1"/>
          <p:nvPr/>
        </p:nvSpPr>
        <p:spPr>
          <a:xfrm>
            <a:off x="2880814" y="75587"/>
            <a:ext cx="763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10X</a:t>
            </a:r>
          </a:p>
        </p:txBody>
      </p:sp>
    </p:spTree>
    <p:extLst>
      <p:ext uri="{BB962C8B-B14F-4D97-AF65-F5344CB8AC3E}">
        <p14:creationId xmlns:p14="http://schemas.microsoft.com/office/powerpoint/2010/main" val="1382311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2054E-75A2-4B11-93F4-49633C51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46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C7B7C7-0CAD-4A0F-BD1C-FDC1010B4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 &amp; BC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301A1-9B6D-4BDE-852A-AC2BD86BAF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958279" y="-358959"/>
            <a:ext cx="3024625" cy="52945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3E9CE92-9222-4817-A6A1-6F9C55323D64}"/>
              </a:ext>
            </a:extLst>
          </p:cNvPr>
          <p:cNvSpPr/>
          <p:nvPr/>
        </p:nvSpPr>
        <p:spPr>
          <a:xfrm>
            <a:off x="8352148" y="1545996"/>
            <a:ext cx="3765728" cy="8766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500BF-649D-439D-9FF5-9263850A5067}"/>
              </a:ext>
            </a:extLst>
          </p:cNvPr>
          <p:cNvSpPr txBox="1"/>
          <p:nvPr/>
        </p:nvSpPr>
        <p:spPr>
          <a:xfrm>
            <a:off x="6742282" y="3913076"/>
            <a:ext cx="5057578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ja-JP" sz="1400">
                <a:cs typeface="Arial" panose="020B0604020202020204" pitchFamily="34" charset="0"/>
              </a:rPr>
              <a:t>W</a:t>
            </a:r>
            <a:r>
              <a:rPr lang="en-US" altLang="zh-CN" sz="1400">
                <a:cs typeface="Arial" panose="020B0604020202020204" pitchFamily="34" charset="0"/>
              </a:rPr>
              <a:t>hiteLine</a:t>
            </a:r>
            <a:r>
              <a:rPr lang="ja-JP" altLang="en-US" sz="1400">
                <a:cs typeface="Arial" panose="020B0604020202020204" pitchFamily="34" charset="0"/>
              </a:rPr>
              <a:t>の位置と応じる</a:t>
            </a:r>
            <a:r>
              <a:rPr lang="en-US" altLang="ja-JP" sz="1400">
                <a:cs typeface="Arial" panose="020B0604020202020204" pitchFamily="34" charset="0"/>
              </a:rPr>
              <a:t>B/C</a:t>
            </a:r>
            <a:r>
              <a:rPr lang="ja-JP" altLang="en-US" sz="1400">
                <a:cs typeface="Arial" panose="020B0604020202020204" pitchFamily="34" charset="0"/>
              </a:rPr>
              <a:t>には、油ぽいことが発見した</a:t>
            </a:r>
            <a:endParaRPr lang="en-US" altLang="ja-JP" sz="1400"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B6BBAC-7ACD-4664-B07E-91262900A0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4" y="776012"/>
            <a:ext cx="6137606" cy="22780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FAF0C3-9B80-40DB-8D22-CF3FF06D1C1F}"/>
              </a:ext>
            </a:extLst>
          </p:cNvPr>
          <p:cNvSpPr/>
          <p:nvPr/>
        </p:nvSpPr>
        <p:spPr>
          <a:xfrm rot="21438387">
            <a:off x="0" y="984433"/>
            <a:ext cx="6305824" cy="53347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FCDB4-7297-4ACE-8F69-EF0C6C427846}"/>
              </a:ext>
            </a:extLst>
          </p:cNvPr>
          <p:cNvSpPr txBox="1"/>
          <p:nvPr/>
        </p:nvSpPr>
        <p:spPr>
          <a:xfrm>
            <a:off x="74124" y="3134953"/>
            <a:ext cx="588544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ja-JP" sz="1400">
                <a:cs typeface="Arial" panose="020B0604020202020204" pitchFamily="34" charset="0"/>
              </a:rPr>
              <a:t>W</a:t>
            </a:r>
            <a:r>
              <a:rPr lang="en-US" altLang="zh-CN" sz="1400">
                <a:cs typeface="Arial" panose="020B0604020202020204" pitchFamily="34" charset="0"/>
              </a:rPr>
              <a:t>hiteLine</a:t>
            </a:r>
            <a:r>
              <a:rPr lang="ja-JP" altLang="en-US" sz="1400">
                <a:cs typeface="Arial" panose="020B0604020202020204" pitchFamily="34" charset="0"/>
              </a:rPr>
              <a:t>の位置と応じる</a:t>
            </a:r>
            <a:r>
              <a:rPr lang="en-US" altLang="ja-JP" sz="1400">
                <a:cs typeface="Arial" panose="020B0604020202020204" pitchFamily="34" charset="0"/>
              </a:rPr>
              <a:t>REF</a:t>
            </a:r>
            <a:r>
              <a:rPr lang="ja-JP" altLang="en-US" sz="1400">
                <a:cs typeface="Arial" panose="020B0604020202020204" pitchFamily="34" charset="0"/>
              </a:rPr>
              <a:t>裏面には、油ぽいことが発見した</a:t>
            </a:r>
            <a:endParaRPr lang="en-US" altLang="ja-JP" sz="1400"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710A3-355F-4D9B-A551-1DEFBB70E6C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4" y="3836007"/>
            <a:ext cx="6323927" cy="2185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B51C82-E4C9-4560-B383-5DBD2F8F9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630" r="90000">
                        <a14:foregroundMark x1="40741" y1="24815" x2="41481" y2="45926"/>
                        <a14:foregroundMark x1="41481" y1="45926" x2="46667" y2="54444"/>
                        <a14:foregroundMark x1="9630" y1="46667" x2="12222" y2="292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0107" y="1407249"/>
            <a:ext cx="529147" cy="5291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A60F47-72BD-44BB-BF8C-088DDCBF444C}"/>
              </a:ext>
            </a:extLst>
          </p:cNvPr>
          <p:cNvSpPr txBox="1"/>
          <p:nvPr/>
        </p:nvSpPr>
        <p:spPr>
          <a:xfrm>
            <a:off x="1829254" y="1426767"/>
            <a:ext cx="763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10X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E21DAD-6EE9-4647-A6C3-2CF053D5C55E}"/>
              </a:ext>
            </a:extLst>
          </p:cNvPr>
          <p:cNvSpPr/>
          <p:nvPr/>
        </p:nvSpPr>
        <p:spPr>
          <a:xfrm>
            <a:off x="6555276" y="4928724"/>
            <a:ext cx="5562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>
                <a:cs typeface="Arial" panose="020B0604020202020204" pitchFamily="34" charset="0"/>
              </a:rPr>
              <a:t>宿題：</a:t>
            </a:r>
            <a:endParaRPr lang="en-US" altLang="ja-JP" sz="2400">
              <a:cs typeface="Arial" panose="020B0604020202020204" pitchFamily="34" charset="0"/>
            </a:endParaRPr>
          </a:p>
          <a:p>
            <a:r>
              <a:rPr lang="ja-JP" altLang="en-US" sz="2400">
                <a:cs typeface="Arial" panose="020B0604020202020204" pitchFamily="34" charset="0"/>
              </a:rPr>
              <a:t>異物の本体は何でしょうか　⇒　成分分析</a:t>
            </a:r>
            <a:endParaRPr lang="en-US" altLang="ja-JP" sz="2400">
              <a:cs typeface="Arial" panose="020B0604020202020204" pitchFamily="34" charset="0"/>
            </a:endParaRPr>
          </a:p>
          <a:p>
            <a:r>
              <a:rPr lang="ja-JP" altLang="en-US" sz="2400">
                <a:cs typeface="Arial" panose="020B0604020202020204" pitchFamily="34" charset="0"/>
              </a:rPr>
              <a:t>異物はどうやって侵入したか　⇒　模擬テスト</a:t>
            </a:r>
            <a:endParaRPr lang="en-US" altLang="ja-JP" sz="24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878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6EC0C-C333-462F-955E-9A727BEA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1C7CBA-9B39-4CB4-93A1-562754EE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5W2H Template (Simple Cases)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29916F1-FFBF-477B-A77C-C42BFCF1C994}"/>
              </a:ext>
            </a:extLst>
          </p:cNvPr>
          <p:cNvGraphicFramePr>
            <a:graphicFrameLocks noGrp="1"/>
          </p:cNvGraphicFramePr>
          <p:nvPr/>
        </p:nvGraphicFramePr>
        <p:xfrm>
          <a:off x="27708" y="713440"/>
          <a:ext cx="7503391" cy="5215085"/>
        </p:xfrm>
        <a:graphic>
          <a:graphicData uri="http://schemas.openxmlformats.org/drawingml/2006/table">
            <a:tbl>
              <a:tblPr/>
              <a:tblGrid>
                <a:gridCol w="1491160">
                  <a:extLst>
                    <a:ext uri="{9D8B030D-6E8A-4147-A177-3AD203B41FA5}">
                      <a16:colId xmlns:a16="http://schemas.microsoft.com/office/drawing/2014/main" val="130340818"/>
                    </a:ext>
                  </a:extLst>
                </a:gridCol>
                <a:gridCol w="2950594">
                  <a:extLst>
                    <a:ext uri="{9D8B030D-6E8A-4147-A177-3AD203B41FA5}">
                      <a16:colId xmlns:a16="http://schemas.microsoft.com/office/drawing/2014/main" val="2533879130"/>
                    </a:ext>
                  </a:extLst>
                </a:gridCol>
                <a:gridCol w="1618067">
                  <a:extLst>
                    <a:ext uri="{9D8B030D-6E8A-4147-A177-3AD203B41FA5}">
                      <a16:colId xmlns:a16="http://schemas.microsoft.com/office/drawing/2014/main" val="2421486140"/>
                    </a:ext>
                  </a:extLst>
                </a:gridCol>
                <a:gridCol w="1443570">
                  <a:extLst>
                    <a:ext uri="{9D8B030D-6E8A-4147-A177-3AD203B41FA5}">
                      <a16:colId xmlns:a16="http://schemas.microsoft.com/office/drawing/2014/main" val="2042668930"/>
                    </a:ext>
                  </a:extLst>
                </a:gridCol>
              </a:tblGrid>
              <a:tr h="41389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5W2H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Statement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Status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433096"/>
                  </a:ext>
                </a:extLst>
              </a:tr>
              <a:tr h="55186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What?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665126"/>
                  </a:ext>
                </a:extLst>
              </a:tr>
              <a:tr h="55186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Who?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766440"/>
                  </a:ext>
                </a:extLst>
              </a:tr>
              <a:tr h="55186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Where?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703843"/>
                  </a:ext>
                </a:extLst>
              </a:tr>
              <a:tr h="55186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Why?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818538"/>
                  </a:ext>
                </a:extLst>
              </a:tr>
              <a:tr h="55186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When?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945805"/>
                  </a:ext>
                </a:extLst>
              </a:tr>
              <a:tr h="55186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How?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398914"/>
                  </a:ext>
                </a:extLst>
              </a:tr>
              <a:tr h="55186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How Much?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035216"/>
                  </a:ext>
                </a:extLst>
              </a:tr>
              <a:tr h="938163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Comments: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211690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FCD2C9E9-E616-47D0-95EC-3B2D62CE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745" y="713440"/>
            <a:ext cx="4272412" cy="40842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669E690-F467-4A67-A1F1-B0E7725AEE47}"/>
              </a:ext>
            </a:extLst>
          </p:cNvPr>
          <p:cNvSpPr txBox="1"/>
          <p:nvPr/>
        </p:nvSpPr>
        <p:spPr>
          <a:xfrm>
            <a:off x="96253" y="6054291"/>
            <a:ext cx="689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MSA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Gage R&amp;R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basic and essential</a:t>
            </a:r>
          </a:p>
        </p:txBody>
      </p:sp>
    </p:spTree>
    <p:extLst>
      <p:ext uri="{BB962C8B-B14F-4D97-AF65-F5344CB8AC3E}">
        <p14:creationId xmlns:p14="http://schemas.microsoft.com/office/powerpoint/2010/main" val="2262899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C7A772-C46C-4EB6-8C48-2FE0CEC6D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48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B6D05-6536-463F-A302-FC1B139B2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Fishbone Template (Moderate Cases)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A942B-30C9-44AD-8D31-19D507276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68" b="92049" l="3795" r="94228">
                        <a14:foregroundMark x1="6521" y1="73901" x2="9727" y2="72217"/>
                        <a14:foregroundMark x1="29343" y1="76333" x2="34474" y2="77268"/>
                        <a14:foregroundMark x1="34474" y1="77268" x2="37520" y2="76333"/>
                        <a14:foregroundMark x1="45270" y1="76333" x2="50294" y2="76801"/>
                        <a14:foregroundMark x1="50294" y1="76801" x2="52378" y2="76427"/>
                        <a14:foregroundMark x1="62587" y1="76427" x2="66382" y2="76801"/>
                        <a14:foregroundMark x1="85035" y1="50702" x2="89845" y2="48644"/>
                        <a14:foregroundMark x1="89845" y1="48644" x2="94228" y2="49766"/>
                        <a14:foregroundMark x1="87921" y1="43499" x2="91662" y2="43873"/>
                        <a14:foregroundMark x1="4436" y1="18803" x2="6360" y2="19738"/>
                        <a14:foregroundMark x1="3955" y1="80636" x2="3795" y2="80636"/>
                        <a14:foregroundMark x1="43453" y1="97661" x2="47301" y2="92049"/>
                        <a14:foregroundMark x1="47301" y1="92049" x2="47835" y2="89710"/>
                        <a14:foregroundMark x1="29824" y1="20580" x2="35649" y2="22825"/>
                        <a14:foregroundMark x1="46392" y1="21235" x2="51096" y2="21515"/>
                        <a14:foregroundMark x1="61571" y1="21422" x2="67023" y2="21515"/>
                        <a14:foregroundMark x1="57937" y1="9074" x2="57189" y2="6080"/>
                        <a14:foregroundMark x1="44735" y1="5613" x2="44468" y2="3555"/>
                        <a14:foregroundMark x1="52806" y1="4022" x2="51470" y2="3368"/>
                        <a14:foregroundMark x1="88028" y1="56127" x2="91662" y2="56127"/>
                      </a14:backgroundRemoval>
                    </a14:imgEffect>
                  </a14:imgLayer>
                </a14:imgProps>
              </a:ext>
            </a:extLst>
          </a:blip>
          <a:srcRect l="2422" r="2866"/>
          <a:stretch/>
        </p:blipFill>
        <p:spPr>
          <a:xfrm>
            <a:off x="1496291" y="692195"/>
            <a:ext cx="8556974" cy="5162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32AC7E-ED36-4563-9FDF-5974D8D27D43}"/>
              </a:ext>
            </a:extLst>
          </p:cNvPr>
          <p:cNvSpPr txBox="1"/>
          <p:nvPr/>
        </p:nvSpPr>
        <p:spPr>
          <a:xfrm>
            <a:off x="1496291" y="6054291"/>
            <a:ext cx="689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Product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Process understanding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 critical</a:t>
            </a:r>
          </a:p>
        </p:txBody>
      </p:sp>
    </p:spTree>
    <p:extLst>
      <p:ext uri="{BB962C8B-B14F-4D97-AF65-F5344CB8AC3E}">
        <p14:creationId xmlns:p14="http://schemas.microsoft.com/office/powerpoint/2010/main" val="36741306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ctangle 304">
            <a:extLst>
              <a:ext uri="{FF2B5EF4-FFF2-40B4-BE49-F238E27FC236}">
                <a16:creationId xmlns:a16="http://schemas.microsoft.com/office/drawing/2014/main" id="{A5F7A81D-BE5C-4B1F-BE2A-F6B0DFCF6B84}"/>
              </a:ext>
            </a:extLst>
          </p:cNvPr>
          <p:cNvSpPr/>
          <p:nvPr/>
        </p:nvSpPr>
        <p:spPr>
          <a:xfrm>
            <a:off x="2312785" y="1040891"/>
            <a:ext cx="6834909" cy="411018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08D2C1-AC75-40EA-890C-F14E72DB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49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B5D973-0A3B-45C5-9D9A-F09FEDFA2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8D Template (Complicated Cases)</a:t>
            </a:r>
          </a:p>
        </p:txBody>
      </p: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D319898D-2F6A-4F4E-A528-8B51EE0D6D46}"/>
              </a:ext>
            </a:extLst>
          </p:cNvPr>
          <p:cNvGrpSpPr/>
          <p:nvPr/>
        </p:nvGrpSpPr>
        <p:grpSpPr>
          <a:xfrm>
            <a:off x="4242119" y="1687990"/>
            <a:ext cx="2976241" cy="2915214"/>
            <a:chOff x="4242119" y="1687990"/>
            <a:chExt cx="2976241" cy="2915214"/>
          </a:xfrm>
        </p:grpSpPr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0328749-CE96-400E-9DF7-89B57C4CC2AE}"/>
                </a:ext>
              </a:extLst>
            </p:cNvPr>
            <p:cNvSpPr/>
            <p:nvPr/>
          </p:nvSpPr>
          <p:spPr>
            <a:xfrm rot="16372710">
              <a:off x="5715093" y="1554259"/>
              <a:ext cx="751863" cy="1037989"/>
            </a:xfrm>
            <a:custGeom>
              <a:avLst/>
              <a:gdLst>
                <a:gd name="connsiteX0" fmla="*/ 749954 w 751863"/>
                <a:gd name="connsiteY0" fmla="*/ 147610 h 1037989"/>
                <a:gd name="connsiteX1" fmla="*/ 543623 w 751863"/>
                <a:gd name="connsiteY1" fmla="*/ 980166 h 1037989"/>
                <a:gd name="connsiteX2" fmla="*/ 522859 w 751863"/>
                <a:gd name="connsiteY2" fmla="*/ 1011435 h 1037989"/>
                <a:gd name="connsiteX3" fmla="*/ 131882 w 751863"/>
                <a:gd name="connsiteY3" fmla="*/ 1037989 h 1037989"/>
                <a:gd name="connsiteX4" fmla="*/ 0 w 751863"/>
                <a:gd name="connsiteY4" fmla="*/ 653857 h 1037989"/>
                <a:gd name="connsiteX5" fmla="*/ 899 w 751863"/>
                <a:gd name="connsiteY5" fmla="*/ 652623 h 1037989"/>
                <a:gd name="connsiteX6" fmla="*/ 116915 w 751863"/>
                <a:gd name="connsiteY6" fmla="*/ 179441 h 1037989"/>
                <a:gd name="connsiteX7" fmla="*/ 110416 w 751863"/>
                <a:gd name="connsiteY7" fmla="*/ 114437 h 1037989"/>
                <a:gd name="connsiteX8" fmla="*/ 479067 w 751863"/>
                <a:gd name="connsiteY8" fmla="*/ 223763 h 1037989"/>
                <a:gd name="connsiteX9" fmla="*/ 735128 w 751863"/>
                <a:gd name="connsiteY9" fmla="*/ 0 h 1037989"/>
                <a:gd name="connsiteX10" fmla="*/ 749954 w 751863"/>
                <a:gd name="connsiteY10" fmla="*/ 147610 h 1037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1863" h="1037989">
                  <a:moveTo>
                    <a:pt x="749954" y="147610"/>
                  </a:moveTo>
                  <a:cubicBezTo>
                    <a:pt x="765229" y="451397"/>
                    <a:pt x="688153" y="738203"/>
                    <a:pt x="543623" y="980166"/>
                  </a:cubicBezTo>
                  <a:lnTo>
                    <a:pt x="522859" y="1011435"/>
                  </a:lnTo>
                  <a:lnTo>
                    <a:pt x="131882" y="1037989"/>
                  </a:lnTo>
                  <a:lnTo>
                    <a:pt x="0" y="653857"/>
                  </a:lnTo>
                  <a:lnTo>
                    <a:pt x="899" y="652623"/>
                  </a:lnTo>
                  <a:cubicBezTo>
                    <a:pt x="82253" y="515124"/>
                    <a:pt x="125598" y="352120"/>
                    <a:pt x="116915" y="179441"/>
                  </a:cubicBezTo>
                  <a:lnTo>
                    <a:pt x="110416" y="114437"/>
                  </a:lnTo>
                  <a:lnTo>
                    <a:pt x="479067" y="223763"/>
                  </a:lnTo>
                  <a:lnTo>
                    <a:pt x="735128" y="0"/>
                  </a:lnTo>
                  <a:lnTo>
                    <a:pt x="749954" y="1476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F8825F00-B5B1-4209-AD08-F6AEDF555E39}"/>
                </a:ext>
              </a:extLst>
            </p:cNvPr>
            <p:cNvSpPr/>
            <p:nvPr/>
          </p:nvSpPr>
          <p:spPr>
            <a:xfrm rot="16372710">
              <a:off x="4776444" y="1598647"/>
              <a:ext cx="833902" cy="1012588"/>
            </a:xfrm>
            <a:custGeom>
              <a:avLst/>
              <a:gdLst>
                <a:gd name="connsiteX0" fmla="*/ 833902 w 833902"/>
                <a:gd name="connsiteY0" fmla="*/ 787586 h 1012588"/>
                <a:gd name="connsiteX1" fmla="*/ 576424 w 833902"/>
                <a:gd name="connsiteY1" fmla="*/ 1012588 h 1012588"/>
                <a:gd name="connsiteX2" fmla="*/ 211624 w 833902"/>
                <a:gd name="connsiteY2" fmla="*/ 904404 h 1012588"/>
                <a:gd name="connsiteX3" fmla="*/ 209620 w 833902"/>
                <a:gd name="connsiteY3" fmla="*/ 894446 h 1012588"/>
                <a:gd name="connsiteX4" fmla="*/ 71764 w 833902"/>
                <a:gd name="connsiteY4" fmla="*/ 602488 h 1012588"/>
                <a:gd name="connsiteX5" fmla="*/ 0 w 833902"/>
                <a:gd name="connsiteY5" fmla="*/ 522276 h 1012588"/>
                <a:gd name="connsiteX6" fmla="*/ 353180 w 833902"/>
                <a:gd name="connsiteY6" fmla="*/ 386203 h 1012588"/>
                <a:gd name="connsiteX7" fmla="*/ 374154 w 833902"/>
                <a:gd name="connsiteY7" fmla="*/ 0 h 1012588"/>
                <a:gd name="connsiteX8" fmla="*/ 390969 w 833902"/>
                <a:gd name="connsiteY8" fmla="*/ 13972 h 1012588"/>
                <a:gd name="connsiteX9" fmla="*/ 823384 w 833902"/>
                <a:gd name="connsiteY9" fmla="*/ 735683 h 1012588"/>
                <a:gd name="connsiteX10" fmla="*/ 833902 w 833902"/>
                <a:gd name="connsiteY10" fmla="*/ 787586 h 101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3902" h="1012588">
                  <a:moveTo>
                    <a:pt x="833902" y="787586"/>
                  </a:moveTo>
                  <a:lnTo>
                    <a:pt x="576424" y="1012588"/>
                  </a:lnTo>
                  <a:lnTo>
                    <a:pt x="211624" y="904404"/>
                  </a:lnTo>
                  <a:lnTo>
                    <a:pt x="209620" y="894446"/>
                  </a:lnTo>
                  <a:cubicBezTo>
                    <a:pt x="182408" y="786986"/>
                    <a:pt x="134921" y="688251"/>
                    <a:pt x="71764" y="602488"/>
                  </a:cubicBezTo>
                  <a:lnTo>
                    <a:pt x="0" y="522276"/>
                  </a:lnTo>
                  <a:lnTo>
                    <a:pt x="353180" y="386203"/>
                  </a:lnTo>
                  <a:lnTo>
                    <a:pt x="374154" y="0"/>
                  </a:lnTo>
                  <a:lnTo>
                    <a:pt x="390969" y="13972"/>
                  </a:lnTo>
                  <a:cubicBezTo>
                    <a:pt x="597724" y="203159"/>
                    <a:pt x="751050" y="452138"/>
                    <a:pt x="823384" y="735683"/>
                  </a:cubicBezTo>
                  <a:lnTo>
                    <a:pt x="833902" y="78758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9AA28E7-C6F8-434B-A601-7674CFFF308F}"/>
                </a:ext>
              </a:extLst>
            </p:cNvPr>
            <p:cNvSpPr/>
            <p:nvPr/>
          </p:nvSpPr>
          <p:spPr>
            <a:xfrm rot="16372710">
              <a:off x="6173332" y="2153684"/>
              <a:ext cx="1167586" cy="922470"/>
            </a:xfrm>
            <a:custGeom>
              <a:avLst/>
              <a:gdLst>
                <a:gd name="connsiteX0" fmla="*/ 1167586 w 1167586"/>
                <a:gd name="connsiteY0" fmla="*/ 363897 h 922470"/>
                <a:gd name="connsiteX1" fmla="*/ 1092921 w 1167586"/>
                <a:gd name="connsiteY1" fmla="*/ 455929 h 922470"/>
                <a:gd name="connsiteX2" fmla="*/ 237335 w 1167586"/>
                <a:gd name="connsiteY2" fmla="*/ 922063 h 922470"/>
                <a:gd name="connsiteX3" fmla="*/ 233326 w 1167586"/>
                <a:gd name="connsiteY3" fmla="*/ 922470 h 922470"/>
                <a:gd name="connsiteX4" fmla="*/ 0 w 1167586"/>
                <a:gd name="connsiteY4" fmla="*/ 641080 h 922470"/>
                <a:gd name="connsiteX5" fmla="*/ 157528 w 1167586"/>
                <a:gd name="connsiteY5" fmla="*/ 292101 h 922470"/>
                <a:gd name="connsiteX6" fmla="*/ 221386 w 1167586"/>
                <a:gd name="connsiteY6" fmla="*/ 278835 h 922470"/>
                <a:gd name="connsiteX7" fmla="*/ 622788 w 1167586"/>
                <a:gd name="connsiteY7" fmla="*/ 30810 h 922470"/>
                <a:gd name="connsiteX8" fmla="*/ 645223 w 1167586"/>
                <a:gd name="connsiteY8" fmla="*/ 0 h 922470"/>
                <a:gd name="connsiteX9" fmla="*/ 779214 w 1167586"/>
                <a:gd name="connsiteY9" fmla="*/ 390273 h 922470"/>
                <a:gd name="connsiteX10" fmla="*/ 1167586 w 1167586"/>
                <a:gd name="connsiteY10" fmla="*/ 363897 h 92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586" h="922470">
                  <a:moveTo>
                    <a:pt x="1167586" y="363897"/>
                  </a:moveTo>
                  <a:lnTo>
                    <a:pt x="1092921" y="455929"/>
                  </a:lnTo>
                  <a:cubicBezTo>
                    <a:pt x="875065" y="699732"/>
                    <a:pt x="576692" y="869857"/>
                    <a:pt x="237335" y="922063"/>
                  </a:cubicBezTo>
                  <a:lnTo>
                    <a:pt x="233326" y="922470"/>
                  </a:lnTo>
                  <a:lnTo>
                    <a:pt x="0" y="641080"/>
                  </a:lnTo>
                  <a:lnTo>
                    <a:pt x="157528" y="292101"/>
                  </a:lnTo>
                  <a:lnTo>
                    <a:pt x="221386" y="278835"/>
                  </a:lnTo>
                  <a:cubicBezTo>
                    <a:pt x="379179" y="237497"/>
                    <a:pt x="517652" y="149545"/>
                    <a:pt x="622788" y="30810"/>
                  </a:cubicBezTo>
                  <a:lnTo>
                    <a:pt x="645223" y="0"/>
                  </a:lnTo>
                  <a:lnTo>
                    <a:pt x="779214" y="390273"/>
                  </a:lnTo>
                  <a:lnTo>
                    <a:pt x="1167586" y="36389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4E9A940-1B72-4C07-8930-128F1EE3B1B7}"/>
                </a:ext>
              </a:extLst>
            </p:cNvPr>
            <p:cNvSpPr/>
            <p:nvPr/>
          </p:nvSpPr>
          <p:spPr>
            <a:xfrm rot="16372710">
              <a:off x="4307982" y="2196851"/>
              <a:ext cx="798990" cy="820097"/>
            </a:xfrm>
            <a:custGeom>
              <a:avLst/>
              <a:gdLst>
                <a:gd name="connsiteX0" fmla="*/ 798990 w 798990"/>
                <a:gd name="connsiteY0" fmla="*/ 294521 h 820097"/>
                <a:gd name="connsiteX1" fmla="*/ 777561 w 798990"/>
                <a:gd name="connsiteY1" fmla="*/ 689064 h 820097"/>
                <a:gd name="connsiteX2" fmla="*/ 437461 w 798990"/>
                <a:gd name="connsiteY2" fmla="*/ 820097 h 820097"/>
                <a:gd name="connsiteX3" fmla="*/ 348152 w 798990"/>
                <a:gd name="connsiteY3" fmla="*/ 752223 h 820097"/>
                <a:gd name="connsiteX4" fmla="*/ 49864 w 798990"/>
                <a:gd name="connsiteY4" fmla="*/ 641449 h 820097"/>
                <a:gd name="connsiteX5" fmla="*/ 0 w 798990"/>
                <a:gd name="connsiteY5" fmla="*/ 636226 h 820097"/>
                <a:gd name="connsiteX6" fmla="*/ 241970 w 798990"/>
                <a:gd name="connsiteY6" fmla="*/ 316456 h 820097"/>
                <a:gd name="connsiteX7" fmla="*/ 2507 w 798990"/>
                <a:gd name="connsiteY7" fmla="*/ 0 h 820097"/>
                <a:gd name="connsiteX8" fmla="*/ 146260 w 798990"/>
                <a:gd name="connsiteY8" fmla="*/ 14855 h 820097"/>
                <a:gd name="connsiteX9" fmla="*/ 791538 w 798990"/>
                <a:gd name="connsiteY9" fmla="*/ 288329 h 820097"/>
                <a:gd name="connsiteX10" fmla="*/ 798990 w 798990"/>
                <a:gd name="connsiteY10" fmla="*/ 294521 h 82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990" h="820097">
                  <a:moveTo>
                    <a:pt x="798990" y="294521"/>
                  </a:moveTo>
                  <a:lnTo>
                    <a:pt x="777561" y="689064"/>
                  </a:lnTo>
                  <a:lnTo>
                    <a:pt x="437461" y="820097"/>
                  </a:lnTo>
                  <a:lnTo>
                    <a:pt x="348152" y="752223"/>
                  </a:lnTo>
                  <a:cubicBezTo>
                    <a:pt x="258257" y="696658"/>
                    <a:pt x="157293" y="658316"/>
                    <a:pt x="49864" y="641449"/>
                  </a:cubicBezTo>
                  <a:lnTo>
                    <a:pt x="0" y="636226"/>
                  </a:lnTo>
                  <a:lnTo>
                    <a:pt x="241970" y="316456"/>
                  </a:lnTo>
                  <a:lnTo>
                    <a:pt x="2507" y="0"/>
                  </a:lnTo>
                  <a:lnTo>
                    <a:pt x="146260" y="14855"/>
                  </a:lnTo>
                  <a:cubicBezTo>
                    <a:pt x="384629" y="51842"/>
                    <a:pt x="605040" y="147865"/>
                    <a:pt x="791538" y="288329"/>
                  </a:cubicBezTo>
                  <a:lnTo>
                    <a:pt x="798990" y="294521"/>
                  </a:lnTo>
                  <a:close/>
                </a:path>
              </a:pathLst>
            </a:custGeom>
            <a:solidFill>
              <a:srgbClr val="3660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C18F61F3-3046-4750-9CE2-A92FB30BB94F}"/>
                </a:ext>
              </a:extLst>
            </p:cNvPr>
            <p:cNvSpPr/>
            <p:nvPr/>
          </p:nvSpPr>
          <p:spPr>
            <a:xfrm rot="16372710">
              <a:off x="4096191" y="3045627"/>
              <a:ext cx="1131307" cy="814423"/>
            </a:xfrm>
            <a:custGeom>
              <a:avLst/>
              <a:gdLst>
                <a:gd name="connsiteX0" fmla="*/ 1131307 w 1131307"/>
                <a:gd name="connsiteY0" fmla="*/ 316712 h 814423"/>
                <a:gd name="connsiteX1" fmla="*/ 891454 w 1131307"/>
                <a:gd name="connsiteY1" fmla="*/ 633685 h 814423"/>
                <a:gd name="connsiteX2" fmla="*/ 814498 w 1131307"/>
                <a:gd name="connsiteY2" fmla="*/ 641542 h 814423"/>
                <a:gd name="connsiteX3" fmla="*/ 448385 w 1131307"/>
                <a:gd name="connsiteY3" fmla="*/ 798391 h 814423"/>
                <a:gd name="connsiteX4" fmla="*/ 431188 w 1131307"/>
                <a:gd name="connsiteY4" fmla="*/ 814423 h 814423"/>
                <a:gd name="connsiteX5" fmla="*/ 375989 w 1131307"/>
                <a:gd name="connsiteY5" fmla="*/ 416776 h 814423"/>
                <a:gd name="connsiteX6" fmla="*/ 0 w 1131307"/>
                <a:gd name="connsiteY6" fmla="*/ 348347 h 814423"/>
                <a:gd name="connsiteX7" fmla="*/ 68052 w 1131307"/>
                <a:gd name="connsiteY7" fmla="*/ 291261 h 814423"/>
                <a:gd name="connsiteX8" fmla="*/ 865940 w 1131307"/>
                <a:gd name="connsiteY8" fmla="*/ 0 h 814423"/>
                <a:gd name="connsiteX9" fmla="*/ 891667 w 1131307"/>
                <a:gd name="connsiteY9" fmla="*/ 22 h 814423"/>
                <a:gd name="connsiteX10" fmla="*/ 1131307 w 1131307"/>
                <a:gd name="connsiteY10" fmla="*/ 316712 h 81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1307" h="814423">
                  <a:moveTo>
                    <a:pt x="1131307" y="316712"/>
                  </a:moveTo>
                  <a:lnTo>
                    <a:pt x="891454" y="633685"/>
                  </a:lnTo>
                  <a:lnTo>
                    <a:pt x="814498" y="641542"/>
                  </a:lnTo>
                  <a:cubicBezTo>
                    <a:pt x="677963" y="662676"/>
                    <a:pt x="553221" y="718013"/>
                    <a:pt x="448385" y="798391"/>
                  </a:cubicBezTo>
                  <a:lnTo>
                    <a:pt x="431188" y="814423"/>
                  </a:lnTo>
                  <a:lnTo>
                    <a:pt x="375989" y="416776"/>
                  </a:lnTo>
                  <a:lnTo>
                    <a:pt x="0" y="348347"/>
                  </a:lnTo>
                  <a:lnTo>
                    <a:pt x="68052" y="291261"/>
                  </a:lnTo>
                  <a:cubicBezTo>
                    <a:pt x="291457" y="121470"/>
                    <a:pt x="565719" y="15096"/>
                    <a:pt x="865940" y="0"/>
                  </a:cubicBezTo>
                  <a:lnTo>
                    <a:pt x="891667" y="22"/>
                  </a:lnTo>
                  <a:lnTo>
                    <a:pt x="1131307" y="316712"/>
                  </a:lnTo>
                  <a:close/>
                </a:path>
              </a:pathLst>
            </a:custGeom>
            <a:solidFill>
              <a:srgbClr val="3E6CA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6D09F922-9E07-4B64-898F-8C4EE757F202}"/>
                </a:ext>
              </a:extLst>
            </p:cNvPr>
            <p:cNvSpPr/>
            <p:nvPr/>
          </p:nvSpPr>
          <p:spPr>
            <a:xfrm rot="16372710">
              <a:off x="6281418" y="3152091"/>
              <a:ext cx="987991" cy="823552"/>
            </a:xfrm>
            <a:custGeom>
              <a:avLst/>
              <a:gdLst>
                <a:gd name="connsiteX0" fmla="*/ 987991 w 987991"/>
                <a:gd name="connsiteY0" fmla="*/ 817496 h 823552"/>
                <a:gd name="connsiteX1" fmla="*/ 946538 w 987991"/>
                <a:gd name="connsiteY1" fmla="*/ 821709 h 823552"/>
                <a:gd name="connsiteX2" fmla="*/ 7617 w 987991"/>
                <a:gd name="connsiteY2" fmla="*/ 533125 h 823552"/>
                <a:gd name="connsiteX3" fmla="*/ 0 w 987991"/>
                <a:gd name="connsiteY3" fmla="*/ 526795 h 823552"/>
                <a:gd name="connsiteX4" fmla="*/ 9571 w 987991"/>
                <a:gd name="connsiteY4" fmla="*/ 155882 h 823552"/>
                <a:gd name="connsiteX5" fmla="*/ 359910 w 987991"/>
                <a:gd name="connsiteY5" fmla="*/ 0 h 823552"/>
                <a:gd name="connsiteX6" fmla="*/ 451003 w 987991"/>
                <a:gd name="connsiteY6" fmla="*/ 69231 h 823552"/>
                <a:gd name="connsiteX7" fmla="*/ 914708 w 987991"/>
                <a:gd name="connsiteY7" fmla="*/ 188670 h 823552"/>
                <a:gd name="connsiteX8" fmla="*/ 915458 w 987991"/>
                <a:gd name="connsiteY8" fmla="*/ 188593 h 823552"/>
                <a:gd name="connsiteX9" fmla="*/ 757208 w 987991"/>
                <a:gd name="connsiteY9" fmla="*/ 539172 h 823552"/>
                <a:gd name="connsiteX10" fmla="*/ 987991 w 987991"/>
                <a:gd name="connsiteY10" fmla="*/ 817496 h 8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7991" h="823552">
                  <a:moveTo>
                    <a:pt x="987991" y="817496"/>
                  </a:moveTo>
                  <a:lnTo>
                    <a:pt x="946538" y="821709"/>
                  </a:lnTo>
                  <a:cubicBezTo>
                    <a:pt x="596280" y="839321"/>
                    <a:pt x="268715" y="729774"/>
                    <a:pt x="7617" y="533125"/>
                  </a:cubicBezTo>
                  <a:lnTo>
                    <a:pt x="0" y="526795"/>
                  </a:lnTo>
                  <a:lnTo>
                    <a:pt x="9571" y="155882"/>
                  </a:lnTo>
                  <a:lnTo>
                    <a:pt x="359910" y="0"/>
                  </a:lnTo>
                  <a:lnTo>
                    <a:pt x="451003" y="69231"/>
                  </a:lnTo>
                  <a:cubicBezTo>
                    <a:pt x="585847" y="152579"/>
                    <a:pt x="745593" y="197173"/>
                    <a:pt x="914708" y="188670"/>
                  </a:cubicBezTo>
                  <a:lnTo>
                    <a:pt x="915458" y="188593"/>
                  </a:lnTo>
                  <a:lnTo>
                    <a:pt x="757208" y="539172"/>
                  </a:lnTo>
                  <a:lnTo>
                    <a:pt x="987991" y="8174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A86E4C2-1590-4366-BC34-CDA5AA3F8E2C}"/>
                </a:ext>
              </a:extLst>
            </p:cNvPr>
            <p:cNvSpPr/>
            <p:nvPr/>
          </p:nvSpPr>
          <p:spPr>
            <a:xfrm rot="16372710">
              <a:off x="4700871" y="3640608"/>
              <a:ext cx="853957" cy="959702"/>
            </a:xfrm>
            <a:custGeom>
              <a:avLst/>
              <a:gdLst>
                <a:gd name="connsiteX0" fmla="*/ 853957 w 853957"/>
                <a:gd name="connsiteY0" fmla="*/ 464500 h 959702"/>
                <a:gd name="connsiteX1" fmla="*/ 837357 w 853957"/>
                <a:gd name="connsiteY1" fmla="*/ 479975 h 959702"/>
                <a:gd name="connsiteX2" fmla="*/ 635977 w 853957"/>
                <a:gd name="connsiteY2" fmla="*/ 912698 h 959702"/>
                <a:gd name="connsiteX3" fmla="*/ 631350 w 853957"/>
                <a:gd name="connsiteY3" fmla="*/ 959702 h 959702"/>
                <a:gd name="connsiteX4" fmla="*/ 301000 w 853957"/>
                <a:gd name="connsiteY4" fmla="*/ 715796 h 959702"/>
                <a:gd name="connsiteX5" fmla="*/ 0 w 853957"/>
                <a:gd name="connsiteY5" fmla="*/ 910345 h 959702"/>
                <a:gd name="connsiteX6" fmla="*/ 9384 w 853957"/>
                <a:gd name="connsiteY6" fmla="*/ 816302 h 959702"/>
                <a:gd name="connsiteX7" fmla="*/ 367223 w 853957"/>
                <a:gd name="connsiteY7" fmla="*/ 54856 h 959702"/>
                <a:gd name="connsiteX8" fmla="*/ 421163 w 853957"/>
                <a:gd name="connsiteY8" fmla="*/ 0 h 959702"/>
                <a:gd name="connsiteX9" fmla="*/ 799026 w 853957"/>
                <a:gd name="connsiteY9" fmla="*/ 68771 h 959702"/>
                <a:gd name="connsiteX10" fmla="*/ 853957 w 853957"/>
                <a:gd name="connsiteY10" fmla="*/ 464500 h 95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957" h="959702">
                  <a:moveTo>
                    <a:pt x="853957" y="464500"/>
                  </a:moveTo>
                  <a:lnTo>
                    <a:pt x="837357" y="479975"/>
                  </a:lnTo>
                  <a:cubicBezTo>
                    <a:pt x="732221" y="598710"/>
                    <a:pt x="660421" y="748228"/>
                    <a:pt x="635977" y="912698"/>
                  </a:cubicBezTo>
                  <a:lnTo>
                    <a:pt x="631350" y="959702"/>
                  </a:lnTo>
                  <a:lnTo>
                    <a:pt x="301000" y="715796"/>
                  </a:lnTo>
                  <a:lnTo>
                    <a:pt x="0" y="910345"/>
                  </a:lnTo>
                  <a:lnTo>
                    <a:pt x="9384" y="816302"/>
                  </a:lnTo>
                  <a:cubicBezTo>
                    <a:pt x="52910" y="526932"/>
                    <a:pt x="180489" y="263829"/>
                    <a:pt x="367223" y="54856"/>
                  </a:cubicBezTo>
                  <a:lnTo>
                    <a:pt x="421163" y="0"/>
                  </a:lnTo>
                  <a:lnTo>
                    <a:pt x="799026" y="68771"/>
                  </a:lnTo>
                  <a:lnTo>
                    <a:pt x="853957" y="464500"/>
                  </a:lnTo>
                  <a:close/>
                </a:path>
              </a:pathLst>
            </a:custGeom>
            <a:solidFill>
              <a:srgbClr val="4376B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A5082BE-A9E2-4FDE-87A0-1BD2FB30D607}"/>
                </a:ext>
              </a:extLst>
            </p:cNvPr>
            <p:cNvSpPr/>
            <p:nvPr/>
          </p:nvSpPr>
          <p:spPr>
            <a:xfrm rot="16372710">
              <a:off x="5698393" y="3511814"/>
              <a:ext cx="868983" cy="1313798"/>
            </a:xfrm>
            <a:custGeom>
              <a:avLst/>
              <a:gdLst>
                <a:gd name="connsiteX0" fmla="*/ 868983 w 868983"/>
                <a:gd name="connsiteY0" fmla="*/ 793193 h 1313798"/>
                <a:gd name="connsiteX1" fmla="*/ 502474 w 868983"/>
                <a:gd name="connsiteY1" fmla="*/ 956270 h 1313798"/>
                <a:gd name="connsiteX2" fmla="*/ 493249 w 868983"/>
                <a:gd name="connsiteY2" fmla="*/ 1313798 h 1313798"/>
                <a:gd name="connsiteX3" fmla="*/ 476762 w 868983"/>
                <a:gd name="connsiteY3" fmla="*/ 1300098 h 1313798"/>
                <a:gd name="connsiteX4" fmla="*/ 33 w 868983"/>
                <a:gd name="connsiteY4" fmla="*/ 284255 h 1313798"/>
                <a:gd name="connsiteX5" fmla="*/ 0 w 868983"/>
                <a:gd name="connsiteY5" fmla="*/ 195655 h 1313798"/>
                <a:gd name="connsiteX6" fmla="*/ 302710 w 868983"/>
                <a:gd name="connsiteY6" fmla="*/ 0 h 1313798"/>
                <a:gd name="connsiteX7" fmla="*/ 633065 w 868983"/>
                <a:gd name="connsiteY7" fmla="*/ 243909 h 1313798"/>
                <a:gd name="connsiteX8" fmla="*/ 633072 w 868983"/>
                <a:gd name="connsiteY8" fmla="*/ 252424 h 1313798"/>
                <a:gd name="connsiteX9" fmla="*/ 795968 w 868983"/>
                <a:gd name="connsiteY9" fmla="*/ 711582 h 1313798"/>
                <a:gd name="connsiteX10" fmla="*/ 868983 w 868983"/>
                <a:gd name="connsiteY10" fmla="*/ 793193 h 13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8983" h="1313798">
                  <a:moveTo>
                    <a:pt x="868983" y="793193"/>
                  </a:moveTo>
                  <a:lnTo>
                    <a:pt x="502474" y="956270"/>
                  </a:lnTo>
                  <a:lnTo>
                    <a:pt x="493249" y="1313798"/>
                  </a:lnTo>
                  <a:lnTo>
                    <a:pt x="476762" y="1300098"/>
                  </a:lnTo>
                  <a:cubicBezTo>
                    <a:pt x="201090" y="1047848"/>
                    <a:pt x="20400" y="689303"/>
                    <a:pt x="33" y="284255"/>
                  </a:cubicBezTo>
                  <a:lnTo>
                    <a:pt x="0" y="195655"/>
                  </a:lnTo>
                  <a:lnTo>
                    <a:pt x="302710" y="0"/>
                  </a:lnTo>
                  <a:lnTo>
                    <a:pt x="633065" y="243909"/>
                  </a:lnTo>
                  <a:lnTo>
                    <a:pt x="633072" y="252424"/>
                  </a:lnTo>
                  <a:cubicBezTo>
                    <a:pt x="641755" y="425104"/>
                    <a:pt x="701232" y="582938"/>
                    <a:pt x="795968" y="711582"/>
                  </a:cubicBezTo>
                  <a:lnTo>
                    <a:pt x="868983" y="793193"/>
                  </a:lnTo>
                  <a:close/>
                </a:path>
              </a:pathLst>
            </a:custGeom>
            <a:solidFill>
              <a:srgbClr val="2F70B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83B1FE09-4694-4B47-BC6D-3CA46A7A7FF2}"/>
                </a:ext>
              </a:extLst>
            </p:cNvPr>
            <p:cNvSpPr txBox="1"/>
            <p:nvPr/>
          </p:nvSpPr>
          <p:spPr>
            <a:xfrm>
              <a:off x="5782530" y="1878451"/>
              <a:ext cx="701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2D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61640D94-38C3-49CA-B9C4-F171CA30FF1A}"/>
                </a:ext>
              </a:extLst>
            </p:cNvPr>
            <p:cNvSpPr txBox="1"/>
            <p:nvPr/>
          </p:nvSpPr>
          <p:spPr>
            <a:xfrm>
              <a:off x="6447550" y="2530429"/>
              <a:ext cx="701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3D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56F61BA-DB15-4E66-8A6E-8AEB02D2F96A}"/>
                </a:ext>
              </a:extLst>
            </p:cNvPr>
            <p:cNvSpPr txBox="1"/>
            <p:nvPr/>
          </p:nvSpPr>
          <p:spPr>
            <a:xfrm>
              <a:off x="6447550" y="3445097"/>
              <a:ext cx="701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4D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4F460310-B586-4EAE-BD91-0ED950E8C9C7}"/>
                </a:ext>
              </a:extLst>
            </p:cNvPr>
            <p:cNvSpPr txBox="1"/>
            <p:nvPr/>
          </p:nvSpPr>
          <p:spPr>
            <a:xfrm>
              <a:off x="5677977" y="4007447"/>
              <a:ext cx="701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5D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20B361DA-1B67-413B-91EE-82CCB8673DB2}"/>
                </a:ext>
              </a:extLst>
            </p:cNvPr>
            <p:cNvSpPr txBox="1"/>
            <p:nvPr/>
          </p:nvSpPr>
          <p:spPr>
            <a:xfrm>
              <a:off x="4941010" y="1907718"/>
              <a:ext cx="701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1D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253FA652-AA12-4ADA-B8DA-0E98D5764DC6}"/>
                </a:ext>
              </a:extLst>
            </p:cNvPr>
            <p:cNvSpPr txBox="1"/>
            <p:nvPr/>
          </p:nvSpPr>
          <p:spPr>
            <a:xfrm>
              <a:off x="4340953" y="2354497"/>
              <a:ext cx="70196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8D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3DDE4FBA-5ECC-47E4-94DE-C028049C0792}"/>
                </a:ext>
              </a:extLst>
            </p:cNvPr>
            <p:cNvSpPr txBox="1"/>
            <p:nvPr/>
          </p:nvSpPr>
          <p:spPr>
            <a:xfrm>
              <a:off x="4242119" y="3178149"/>
              <a:ext cx="701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7D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DCEEB787-D08A-4C94-ABEB-A405F628BA43}"/>
                </a:ext>
              </a:extLst>
            </p:cNvPr>
            <p:cNvSpPr txBox="1"/>
            <p:nvPr/>
          </p:nvSpPr>
          <p:spPr>
            <a:xfrm>
              <a:off x="4716933" y="3874573"/>
              <a:ext cx="701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6D</a:t>
              </a:r>
            </a:p>
          </p:txBody>
        </p:sp>
      </p:grp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FE61FAC9-435C-4B2E-8342-34E93445DEC1}"/>
              </a:ext>
            </a:extLst>
          </p:cNvPr>
          <p:cNvCxnSpPr>
            <a:cxnSpLocks/>
            <a:stCxn id="271" idx="0"/>
          </p:cNvCxnSpPr>
          <p:nvPr/>
        </p:nvCxnSpPr>
        <p:spPr>
          <a:xfrm flipV="1">
            <a:off x="7205429" y="3078329"/>
            <a:ext cx="1932349" cy="1254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2EA931D1-9532-45A1-8A4D-86E4DBEA581C}"/>
              </a:ext>
            </a:extLst>
          </p:cNvPr>
          <p:cNvCxnSpPr>
            <a:cxnSpLocks/>
            <a:stCxn id="271" idx="3"/>
          </p:cNvCxnSpPr>
          <p:nvPr/>
        </p:nvCxnSpPr>
        <p:spPr>
          <a:xfrm>
            <a:off x="6865480" y="4063015"/>
            <a:ext cx="873232" cy="108805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CD13102-0CD8-4A88-BC26-8A416D65D7AB}"/>
              </a:ext>
            </a:extLst>
          </p:cNvPr>
          <p:cNvCxnSpPr>
            <a:cxnSpLocks/>
            <a:stCxn id="268" idx="5"/>
          </p:cNvCxnSpPr>
          <p:nvPr/>
        </p:nvCxnSpPr>
        <p:spPr>
          <a:xfrm>
            <a:off x="5536358" y="4568517"/>
            <a:ext cx="14341" cy="59119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5E0DAA2E-46B3-44BE-B2B7-EE21B3AACEAB}"/>
              </a:ext>
            </a:extLst>
          </p:cNvPr>
          <p:cNvCxnSpPr>
            <a:cxnSpLocks/>
            <a:stCxn id="268" idx="8"/>
          </p:cNvCxnSpPr>
          <p:nvPr/>
        </p:nvCxnSpPr>
        <p:spPr>
          <a:xfrm flipH="1">
            <a:off x="2547198" y="4102170"/>
            <a:ext cx="2101114" cy="104662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64EE9EFA-A36D-4E33-A86F-78A1E6D34169}"/>
              </a:ext>
            </a:extLst>
          </p:cNvPr>
          <p:cNvCxnSpPr>
            <a:cxnSpLocks/>
            <a:endCxn id="276" idx="9"/>
          </p:cNvCxnSpPr>
          <p:nvPr/>
        </p:nvCxnSpPr>
        <p:spPr>
          <a:xfrm flipV="1">
            <a:off x="2309318" y="3106788"/>
            <a:ext cx="1962223" cy="228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E2CA9837-E54D-4EF1-8279-DB06638AE879}"/>
              </a:ext>
            </a:extLst>
          </p:cNvPr>
          <p:cNvCxnSpPr>
            <a:cxnSpLocks/>
            <a:endCxn id="280" idx="0"/>
          </p:cNvCxnSpPr>
          <p:nvPr/>
        </p:nvCxnSpPr>
        <p:spPr>
          <a:xfrm>
            <a:off x="3860252" y="1040891"/>
            <a:ext cx="751905" cy="116121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11220433-3E8B-459B-B882-9F74A067342F}"/>
              </a:ext>
            </a:extLst>
          </p:cNvPr>
          <p:cNvCxnSpPr>
            <a:cxnSpLocks/>
            <a:endCxn id="284" idx="0"/>
          </p:cNvCxnSpPr>
          <p:nvPr/>
        </p:nvCxnSpPr>
        <p:spPr>
          <a:xfrm>
            <a:off x="5454994" y="1040891"/>
            <a:ext cx="40277" cy="66175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910C196A-AD1D-4900-BA24-B4C9866DD9C6}"/>
              </a:ext>
            </a:extLst>
          </p:cNvPr>
          <p:cNvCxnSpPr>
            <a:cxnSpLocks/>
            <a:endCxn id="285" idx="1"/>
          </p:cNvCxnSpPr>
          <p:nvPr/>
        </p:nvCxnSpPr>
        <p:spPr>
          <a:xfrm flipH="1">
            <a:off x="6560035" y="1040891"/>
            <a:ext cx="1607674" cy="88804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TextBox 361">
            <a:extLst>
              <a:ext uri="{FF2B5EF4-FFF2-40B4-BE49-F238E27FC236}">
                <a16:creationId xmlns:a16="http://schemas.microsoft.com/office/drawing/2014/main" id="{1528AFF2-C6F2-45CC-A69F-60EE8A4F3812}"/>
              </a:ext>
            </a:extLst>
          </p:cNvPr>
          <p:cNvSpPr txBox="1"/>
          <p:nvPr/>
        </p:nvSpPr>
        <p:spPr>
          <a:xfrm>
            <a:off x="4285074" y="1037836"/>
            <a:ext cx="1133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</a:p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3D2EB4A3-2EFE-40DA-A17A-F0B556EFB69C}"/>
              </a:ext>
            </a:extLst>
          </p:cNvPr>
          <p:cNvSpPr txBox="1"/>
          <p:nvPr/>
        </p:nvSpPr>
        <p:spPr>
          <a:xfrm>
            <a:off x="5782530" y="1037836"/>
            <a:ext cx="136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 Problem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DC8C9F79-E231-4690-811C-FD636C998A63}"/>
              </a:ext>
            </a:extLst>
          </p:cNvPr>
          <p:cNvSpPr txBox="1"/>
          <p:nvPr/>
        </p:nvSpPr>
        <p:spPr>
          <a:xfrm>
            <a:off x="7204475" y="1915409"/>
            <a:ext cx="1946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Develop Containment Plan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439547CE-F960-4A18-AC0F-D59FFE95BBF8}"/>
              </a:ext>
            </a:extLst>
          </p:cNvPr>
          <p:cNvSpPr txBox="1"/>
          <p:nvPr/>
        </p:nvSpPr>
        <p:spPr>
          <a:xfrm>
            <a:off x="7098007" y="3689908"/>
            <a:ext cx="2051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Determine and Verify Root Causes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E722F41E-80E3-4C93-AC94-BB8A759AF78C}"/>
              </a:ext>
            </a:extLst>
          </p:cNvPr>
          <p:cNvSpPr txBox="1"/>
          <p:nvPr/>
        </p:nvSpPr>
        <p:spPr>
          <a:xfrm>
            <a:off x="5577610" y="4594809"/>
            <a:ext cx="2051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Verify Permanent Solutions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C7A35A67-7FBF-401F-A31A-6E0388C1AD02}"/>
              </a:ext>
            </a:extLst>
          </p:cNvPr>
          <p:cNvSpPr txBox="1"/>
          <p:nvPr/>
        </p:nvSpPr>
        <p:spPr>
          <a:xfrm>
            <a:off x="3499366" y="4574941"/>
            <a:ext cx="2101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Implement </a:t>
            </a:r>
          </a:p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Corrective Actions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2038F22F-022D-464E-B5CB-B97BAC6F8950}"/>
              </a:ext>
            </a:extLst>
          </p:cNvPr>
          <p:cNvSpPr txBox="1"/>
          <p:nvPr/>
        </p:nvSpPr>
        <p:spPr>
          <a:xfrm>
            <a:off x="2401748" y="3449896"/>
            <a:ext cx="1822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Prevention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BE5DD392-A8F3-4F1D-8A10-6B5B5959F59B}"/>
              </a:ext>
            </a:extLst>
          </p:cNvPr>
          <p:cNvSpPr txBox="1"/>
          <p:nvPr/>
        </p:nvSpPr>
        <p:spPr>
          <a:xfrm>
            <a:off x="2401748" y="1839074"/>
            <a:ext cx="1822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Congratulate the team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6B9281D5-F72C-4428-9FDB-B935EE23CB61}"/>
              </a:ext>
            </a:extLst>
          </p:cNvPr>
          <p:cNvSpPr txBox="1"/>
          <p:nvPr/>
        </p:nvSpPr>
        <p:spPr>
          <a:xfrm>
            <a:off x="2309318" y="5464025"/>
            <a:ext cx="683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TQM and QC tools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important</a:t>
            </a:r>
          </a:p>
        </p:txBody>
      </p:sp>
    </p:spTree>
    <p:extLst>
      <p:ext uri="{BB962C8B-B14F-4D97-AF65-F5344CB8AC3E}">
        <p14:creationId xmlns:p14="http://schemas.microsoft.com/office/powerpoint/2010/main" val="4205324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32B283-F09C-4FFB-BD97-51A43C8B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207031-9AD4-43D7-A5F1-B02F7680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AE7FE-1524-4EA1-8032-55710BE7F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8" y="713917"/>
            <a:ext cx="11046691" cy="57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2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A395D6-F0F2-464A-9242-7A2796C9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8159" y="6476371"/>
            <a:ext cx="2743200" cy="365125"/>
          </a:xfrm>
        </p:spPr>
        <p:txBody>
          <a:bodyPr/>
          <a:lstStyle/>
          <a:p>
            <a:fld id="{A86EE608-2122-4861-A0F6-4B0F9BC80AE4}" type="slidenum">
              <a:rPr lang="ja-JP" altLang="en-US" smtClean="0"/>
              <a:pPr/>
              <a:t>50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B3B1AD-034E-440E-A466-428D47850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8D Template</a:t>
            </a:r>
          </a:p>
        </p:txBody>
      </p:sp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A5FFCB65-C486-4805-BD52-925F250AB6C3}"/>
              </a:ext>
            </a:extLst>
          </p:cNvPr>
          <p:cNvGraphicFramePr>
            <a:graphicFrameLocks noGrp="1"/>
          </p:cNvGraphicFramePr>
          <p:nvPr/>
        </p:nvGraphicFramePr>
        <p:xfrm>
          <a:off x="19250" y="688250"/>
          <a:ext cx="6035040" cy="146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9773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1071797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B76C987-8405-43AF-8831-4DEA8F0AE1F4}"/>
              </a:ext>
            </a:extLst>
          </p:cNvPr>
          <p:cNvGraphicFramePr>
            <a:graphicFrameLocks noGrp="1"/>
          </p:cNvGraphicFramePr>
          <p:nvPr/>
        </p:nvGraphicFramePr>
        <p:xfrm>
          <a:off x="19250" y="2157785"/>
          <a:ext cx="6035040" cy="146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9773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1071797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B64E141-5DDF-4B38-9135-C8852315F627}"/>
              </a:ext>
            </a:extLst>
          </p:cNvPr>
          <p:cNvGraphicFramePr>
            <a:graphicFrameLocks noGrp="1"/>
          </p:cNvGraphicFramePr>
          <p:nvPr/>
        </p:nvGraphicFramePr>
        <p:xfrm>
          <a:off x="19250" y="3627320"/>
          <a:ext cx="6035040" cy="146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9773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Containment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1071797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9C7CB95-0791-4E92-9A8B-99CC6A76928C}"/>
              </a:ext>
            </a:extLst>
          </p:cNvPr>
          <p:cNvGraphicFramePr>
            <a:graphicFrameLocks noGrp="1"/>
          </p:cNvGraphicFramePr>
          <p:nvPr/>
        </p:nvGraphicFramePr>
        <p:xfrm>
          <a:off x="19250" y="5096856"/>
          <a:ext cx="6035040" cy="1379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802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Root Cause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999315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graphicFrame>
        <p:nvGraphicFramePr>
          <p:cNvPr id="49" name="Table 27">
            <a:extLst>
              <a:ext uri="{FF2B5EF4-FFF2-40B4-BE49-F238E27FC236}">
                <a16:creationId xmlns:a16="http://schemas.microsoft.com/office/drawing/2014/main" id="{E930F420-569A-49DC-8DAA-A501410C40E3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688250"/>
          <a:ext cx="6035040" cy="146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9773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Permanent Counter Measures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1071797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745DB429-C7A1-42DC-ADB2-D1529FF7179C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2157785"/>
          <a:ext cx="6035040" cy="146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9773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Corrective 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1071797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62029D2B-0B58-4336-860D-4BEE00AC7C44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3627320"/>
          <a:ext cx="6035040" cy="146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9773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Prevention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1071797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D2FA72D4-194D-4EE6-8045-AB86E34CACA8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096856"/>
          <a:ext cx="6035040" cy="1379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802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 Effectiveness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999315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15C8892-2A87-4E38-AA5C-A89608324297}"/>
              </a:ext>
            </a:extLst>
          </p:cNvPr>
          <p:cNvSpPr txBox="1"/>
          <p:nvPr/>
        </p:nvSpPr>
        <p:spPr>
          <a:xfrm>
            <a:off x="19250" y="6495438"/>
            <a:ext cx="689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 first, numbers second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754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769CED-9603-4357-A09C-91003B13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51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3FA17-EA27-4C8D-BDB8-9C6E37667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39D2331-B307-4AEA-9366-B1A4D4BC6C6F}"/>
              </a:ext>
            </a:extLst>
          </p:cNvPr>
          <p:cNvGraphicFramePr>
            <a:graphicFrameLocks noGrp="1"/>
          </p:cNvGraphicFramePr>
          <p:nvPr/>
        </p:nvGraphicFramePr>
        <p:xfrm>
          <a:off x="108230" y="4321615"/>
          <a:ext cx="6900470" cy="1981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251">
                  <a:extLst>
                    <a:ext uri="{9D8B030D-6E8A-4147-A177-3AD203B41FA5}">
                      <a16:colId xmlns:a16="http://schemas.microsoft.com/office/drawing/2014/main" val="1460130939"/>
                    </a:ext>
                  </a:extLst>
                </a:gridCol>
                <a:gridCol w="1288993">
                  <a:extLst>
                    <a:ext uri="{9D8B030D-6E8A-4147-A177-3AD203B41FA5}">
                      <a16:colId xmlns:a16="http://schemas.microsoft.com/office/drawing/2014/main" val="2945606137"/>
                    </a:ext>
                  </a:extLst>
                </a:gridCol>
                <a:gridCol w="2374529">
                  <a:extLst>
                    <a:ext uri="{9D8B030D-6E8A-4147-A177-3AD203B41FA5}">
                      <a16:colId xmlns:a16="http://schemas.microsoft.com/office/drawing/2014/main" val="2358373872"/>
                    </a:ext>
                  </a:extLst>
                </a:gridCol>
                <a:gridCol w="1659697">
                  <a:extLst>
                    <a:ext uri="{9D8B030D-6E8A-4147-A177-3AD203B41FA5}">
                      <a16:colId xmlns:a16="http://schemas.microsoft.com/office/drawing/2014/main" val="1625414569"/>
                    </a:ext>
                  </a:extLst>
                </a:gridCol>
              </a:tblGrid>
              <a:tr h="33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TV 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Q’TY(pcs)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Bracket Supporter Broken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Ratio(Dppm)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0969260"/>
                  </a:ext>
                </a:extLst>
              </a:tr>
              <a:tr h="330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CTTI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10,609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7550956"/>
                  </a:ext>
                </a:extLst>
              </a:tr>
              <a:tr h="330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FSK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32,560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753060"/>
                  </a:ext>
                </a:extLst>
              </a:tr>
              <a:tr h="330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SOEM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36,217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909507"/>
                  </a:ext>
                </a:extLst>
              </a:tr>
              <a:tr h="330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China Market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44,720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929864"/>
                  </a:ext>
                </a:extLst>
              </a:tr>
              <a:tr h="33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TTL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124,106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502389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2D568F7-D900-452C-A030-52C85CC0D4D2}"/>
              </a:ext>
            </a:extLst>
          </p:cNvPr>
          <p:cNvSpPr/>
          <p:nvPr/>
        </p:nvSpPr>
        <p:spPr>
          <a:xfrm>
            <a:off x="2166972" y="747904"/>
            <a:ext cx="2150680" cy="58972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Bracket support broken</a:t>
            </a:r>
          </a:p>
        </p:txBody>
      </p:sp>
      <p:sp>
        <p:nvSpPr>
          <p:cNvPr id="6" name="Flowchart: Stored Data 7">
            <a:extLst>
              <a:ext uri="{FF2B5EF4-FFF2-40B4-BE49-F238E27FC236}">
                <a16:creationId xmlns:a16="http://schemas.microsoft.com/office/drawing/2014/main" id="{1374B47B-6936-48C2-B0D5-56EB74D7B220}"/>
              </a:ext>
            </a:extLst>
          </p:cNvPr>
          <p:cNvSpPr/>
          <p:nvPr/>
        </p:nvSpPr>
        <p:spPr>
          <a:xfrm rot="5400000">
            <a:off x="2849755" y="1510368"/>
            <a:ext cx="803587" cy="683492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6017 w 14350"/>
              <a:gd name="connsiteY0" fmla="*/ 0 h 10000"/>
              <a:gd name="connsiteX1" fmla="*/ 14350 w 14350"/>
              <a:gd name="connsiteY1" fmla="*/ 0 h 10000"/>
              <a:gd name="connsiteX2" fmla="*/ 12683 w 14350"/>
              <a:gd name="connsiteY2" fmla="*/ 5000 h 10000"/>
              <a:gd name="connsiteX3" fmla="*/ 14350 w 14350"/>
              <a:gd name="connsiteY3" fmla="*/ 10000 h 10000"/>
              <a:gd name="connsiteX4" fmla="*/ 6017 w 14350"/>
              <a:gd name="connsiteY4" fmla="*/ 10000 h 10000"/>
              <a:gd name="connsiteX5" fmla="*/ 0 w 14350"/>
              <a:gd name="connsiteY5" fmla="*/ 5278 h 10000"/>
              <a:gd name="connsiteX6" fmla="*/ 6017 w 14350"/>
              <a:gd name="connsiteY6" fmla="*/ 0 h 10000"/>
              <a:gd name="connsiteX0" fmla="*/ 5918 w 14251"/>
              <a:gd name="connsiteY0" fmla="*/ 0 h 10000"/>
              <a:gd name="connsiteX1" fmla="*/ 14251 w 14251"/>
              <a:gd name="connsiteY1" fmla="*/ 0 h 10000"/>
              <a:gd name="connsiteX2" fmla="*/ 12584 w 14251"/>
              <a:gd name="connsiteY2" fmla="*/ 5000 h 10000"/>
              <a:gd name="connsiteX3" fmla="*/ 14251 w 14251"/>
              <a:gd name="connsiteY3" fmla="*/ 10000 h 10000"/>
              <a:gd name="connsiteX4" fmla="*/ 5918 w 14251"/>
              <a:gd name="connsiteY4" fmla="*/ 10000 h 10000"/>
              <a:gd name="connsiteX5" fmla="*/ 0 w 14251"/>
              <a:gd name="connsiteY5" fmla="*/ 4908 h 10000"/>
              <a:gd name="connsiteX6" fmla="*/ 5918 w 14251"/>
              <a:gd name="connsiteY6" fmla="*/ 0 h 10000"/>
              <a:gd name="connsiteX0" fmla="*/ 8229 w 16562"/>
              <a:gd name="connsiteY0" fmla="*/ 0 h 10000"/>
              <a:gd name="connsiteX1" fmla="*/ 16562 w 16562"/>
              <a:gd name="connsiteY1" fmla="*/ 0 h 10000"/>
              <a:gd name="connsiteX2" fmla="*/ 14895 w 16562"/>
              <a:gd name="connsiteY2" fmla="*/ 5000 h 10000"/>
              <a:gd name="connsiteX3" fmla="*/ 16562 w 16562"/>
              <a:gd name="connsiteY3" fmla="*/ 10000 h 10000"/>
              <a:gd name="connsiteX4" fmla="*/ 8229 w 16562"/>
              <a:gd name="connsiteY4" fmla="*/ 10000 h 10000"/>
              <a:gd name="connsiteX5" fmla="*/ 0 w 16562"/>
              <a:gd name="connsiteY5" fmla="*/ 5178 h 10000"/>
              <a:gd name="connsiteX6" fmla="*/ 8229 w 16562"/>
              <a:gd name="connsiteY6" fmla="*/ 0 h 10000"/>
              <a:gd name="connsiteX0" fmla="*/ 8422 w 16755"/>
              <a:gd name="connsiteY0" fmla="*/ 0 h 10000"/>
              <a:gd name="connsiteX1" fmla="*/ 16755 w 16755"/>
              <a:gd name="connsiteY1" fmla="*/ 0 h 10000"/>
              <a:gd name="connsiteX2" fmla="*/ 15088 w 16755"/>
              <a:gd name="connsiteY2" fmla="*/ 5000 h 10000"/>
              <a:gd name="connsiteX3" fmla="*/ 16755 w 16755"/>
              <a:gd name="connsiteY3" fmla="*/ 10000 h 10000"/>
              <a:gd name="connsiteX4" fmla="*/ 8422 w 16755"/>
              <a:gd name="connsiteY4" fmla="*/ 10000 h 10000"/>
              <a:gd name="connsiteX5" fmla="*/ 0 w 16755"/>
              <a:gd name="connsiteY5" fmla="*/ 4773 h 10000"/>
              <a:gd name="connsiteX6" fmla="*/ 8422 w 16755"/>
              <a:gd name="connsiteY6" fmla="*/ 0 h 10000"/>
              <a:gd name="connsiteX0" fmla="*/ 8422 w 16755"/>
              <a:gd name="connsiteY0" fmla="*/ 0 h 10000"/>
              <a:gd name="connsiteX1" fmla="*/ 16755 w 16755"/>
              <a:gd name="connsiteY1" fmla="*/ 0 h 10000"/>
              <a:gd name="connsiteX2" fmla="*/ 15088 w 16755"/>
              <a:gd name="connsiteY2" fmla="*/ 5000 h 10000"/>
              <a:gd name="connsiteX3" fmla="*/ 16755 w 16755"/>
              <a:gd name="connsiteY3" fmla="*/ 10000 h 10000"/>
              <a:gd name="connsiteX4" fmla="*/ 8422 w 16755"/>
              <a:gd name="connsiteY4" fmla="*/ 10000 h 10000"/>
              <a:gd name="connsiteX5" fmla="*/ 0 w 16755"/>
              <a:gd name="connsiteY5" fmla="*/ 5178 h 10000"/>
              <a:gd name="connsiteX6" fmla="*/ 8422 w 16755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55" h="10000">
                <a:moveTo>
                  <a:pt x="8422" y="0"/>
                </a:moveTo>
                <a:lnTo>
                  <a:pt x="16755" y="0"/>
                </a:lnTo>
                <a:cubicBezTo>
                  <a:pt x="15834" y="0"/>
                  <a:pt x="15088" y="2239"/>
                  <a:pt x="15088" y="5000"/>
                </a:cubicBezTo>
                <a:cubicBezTo>
                  <a:pt x="15088" y="7761"/>
                  <a:pt x="15834" y="10000"/>
                  <a:pt x="16755" y="10000"/>
                </a:cubicBezTo>
                <a:lnTo>
                  <a:pt x="8422" y="10000"/>
                </a:lnTo>
                <a:cubicBezTo>
                  <a:pt x="7501" y="10000"/>
                  <a:pt x="0" y="7939"/>
                  <a:pt x="0" y="5178"/>
                </a:cubicBezTo>
                <a:cubicBezTo>
                  <a:pt x="0" y="2417"/>
                  <a:pt x="7501" y="0"/>
                  <a:pt x="8422" y="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7C7AF9-0CD2-4959-A562-1B653BFFE36A}"/>
              </a:ext>
            </a:extLst>
          </p:cNvPr>
          <p:cNvSpPr/>
          <p:nvPr/>
        </p:nvSpPr>
        <p:spPr>
          <a:xfrm>
            <a:off x="214806" y="2623831"/>
            <a:ext cx="1463040" cy="59436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719E4-9820-4B71-A7F7-9181C87017CD}"/>
              </a:ext>
            </a:extLst>
          </p:cNvPr>
          <p:cNvSpPr/>
          <p:nvPr/>
        </p:nvSpPr>
        <p:spPr>
          <a:xfrm>
            <a:off x="1828417" y="2623831"/>
            <a:ext cx="1463040" cy="59436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B4E15B-18C1-4D9F-9F01-0063493338A4}"/>
              </a:ext>
            </a:extLst>
          </p:cNvPr>
          <p:cNvSpPr/>
          <p:nvPr/>
        </p:nvSpPr>
        <p:spPr>
          <a:xfrm>
            <a:off x="3442028" y="2623831"/>
            <a:ext cx="1463040" cy="59436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Assy WWOPS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10A42F-B1A8-4A5F-8C26-933DEEC1690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5400000">
            <a:off x="1874001" y="1246283"/>
            <a:ext cx="449874" cy="230522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D558538-18D8-48E6-A27A-F797A7302E9C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2680806" y="2053088"/>
            <a:ext cx="449874" cy="69161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518CEA4-6584-4743-8F49-D68CB7217F0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16200000" flipH="1">
            <a:off x="3487611" y="1937894"/>
            <a:ext cx="449874" cy="92199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71E581-5752-4B67-AF23-0564640E10E4}"/>
              </a:ext>
            </a:extLst>
          </p:cNvPr>
          <p:cNvCxnSpPr>
            <a:cxnSpLocks/>
            <a:stCxn id="5" idx="2"/>
            <a:endCxn id="6" idx="5"/>
          </p:cNvCxnSpPr>
          <p:nvPr/>
        </p:nvCxnSpPr>
        <p:spPr>
          <a:xfrm flipH="1">
            <a:off x="3239383" y="1337626"/>
            <a:ext cx="2929" cy="112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30197E4-A247-4C33-AB16-914BB73E7E8C}"/>
              </a:ext>
            </a:extLst>
          </p:cNvPr>
          <p:cNvSpPr/>
          <p:nvPr/>
        </p:nvSpPr>
        <p:spPr>
          <a:xfrm>
            <a:off x="5055640" y="2623831"/>
            <a:ext cx="1463040" cy="59436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OPS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E0EB8FD-08F1-426E-908C-FC8D4350D588}"/>
              </a:ext>
            </a:extLst>
          </p:cNvPr>
          <p:cNvCxnSpPr>
            <a:stCxn id="6" idx="2"/>
            <a:endCxn id="14" idx="0"/>
          </p:cNvCxnSpPr>
          <p:nvPr/>
        </p:nvCxnSpPr>
        <p:spPr>
          <a:xfrm rot="16200000" flipH="1">
            <a:off x="4294417" y="1131088"/>
            <a:ext cx="449874" cy="253561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BDF987B-3BB2-4DC1-A38D-514263FB41A8}"/>
              </a:ext>
            </a:extLst>
          </p:cNvPr>
          <p:cNvSpPr/>
          <p:nvPr/>
        </p:nvSpPr>
        <p:spPr>
          <a:xfrm>
            <a:off x="214806" y="3361732"/>
            <a:ext cx="1463040" cy="683491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performance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6B3D717-8ABE-4DB0-B6DD-AAE81E8AD12C}"/>
              </a:ext>
            </a:extLst>
          </p:cNvPr>
          <p:cNvSpPr/>
          <p:nvPr/>
        </p:nvSpPr>
        <p:spPr>
          <a:xfrm>
            <a:off x="1831515" y="3365397"/>
            <a:ext cx="1463040" cy="683491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assy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D76098-3AC4-472E-8CE4-3F7464C12941}"/>
              </a:ext>
            </a:extLst>
          </p:cNvPr>
          <p:cNvSpPr/>
          <p:nvPr/>
        </p:nvSpPr>
        <p:spPr>
          <a:xfrm>
            <a:off x="3448224" y="3369061"/>
            <a:ext cx="1463040" cy="683491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7D9743D-587C-47A5-9561-BFA16C156C13}"/>
              </a:ext>
            </a:extLst>
          </p:cNvPr>
          <p:cNvSpPr/>
          <p:nvPr/>
        </p:nvSpPr>
        <p:spPr>
          <a:xfrm>
            <a:off x="5064933" y="3358067"/>
            <a:ext cx="1463040" cy="683491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09895-D554-4128-BE30-145D960BCA3E}"/>
              </a:ext>
            </a:extLst>
          </p:cNvPr>
          <p:cNvCxnSpPr>
            <a:stCxn id="7" idx="2"/>
            <a:endCxn id="16" idx="0"/>
          </p:cNvCxnSpPr>
          <p:nvPr/>
        </p:nvCxnSpPr>
        <p:spPr>
          <a:xfrm>
            <a:off x="946326" y="3218191"/>
            <a:ext cx="0" cy="143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2993E9-7C9F-4CF2-BA4B-89D6C298B3A8}"/>
              </a:ext>
            </a:extLst>
          </p:cNvPr>
          <p:cNvCxnSpPr>
            <a:stCxn id="8" idx="2"/>
            <a:endCxn id="17" idx="0"/>
          </p:cNvCxnSpPr>
          <p:nvPr/>
        </p:nvCxnSpPr>
        <p:spPr>
          <a:xfrm>
            <a:off x="2559937" y="3218191"/>
            <a:ext cx="3098" cy="1472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942AB0C-695B-4487-ABC5-E5EA79DAC31B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4173548" y="3218191"/>
            <a:ext cx="6196" cy="15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47EFEC-2A5E-4FEC-9993-2F32CF6827A4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>
            <a:off x="5787160" y="3218191"/>
            <a:ext cx="9293" cy="139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12E15D-961D-40C0-B7A7-048C9CFDAEE7}"/>
              </a:ext>
            </a:extLst>
          </p:cNvPr>
          <p:cNvCxnSpPr>
            <a:cxnSpLocks/>
          </p:cNvCxnSpPr>
          <p:nvPr/>
        </p:nvCxnSpPr>
        <p:spPr>
          <a:xfrm flipV="1">
            <a:off x="7488046" y="1465447"/>
            <a:ext cx="0" cy="32214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45478A2-D7CD-46B0-9A70-8C3B57A0D2C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98766" y="3076166"/>
            <a:ext cx="0" cy="32214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8E708C-03CF-4410-9A94-9729D392A3B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98767" y="1465447"/>
            <a:ext cx="0" cy="3221439"/>
          </a:xfrm>
          <a:prstGeom prst="straightConnector1">
            <a:avLst/>
          </a:prstGeom>
          <a:ln w="19050">
            <a:solidFill>
              <a:schemeClr val="tx1"/>
            </a:solidFill>
            <a:beve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46E54E-7A8E-4F04-A9FD-947681C4CFFD}"/>
              </a:ext>
            </a:extLst>
          </p:cNvPr>
          <p:cNvCxnSpPr>
            <a:cxnSpLocks/>
          </p:cNvCxnSpPr>
          <p:nvPr/>
        </p:nvCxnSpPr>
        <p:spPr>
          <a:xfrm flipV="1">
            <a:off x="9098766" y="1465447"/>
            <a:ext cx="0" cy="3221439"/>
          </a:xfrm>
          <a:prstGeom prst="straightConnector1">
            <a:avLst/>
          </a:prstGeom>
          <a:ln w="19050">
            <a:solidFill>
              <a:schemeClr val="tx1"/>
            </a:solidFill>
            <a:beve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21DC41-91CE-494A-B921-E5DE298B5A78}"/>
              </a:ext>
            </a:extLst>
          </p:cNvPr>
          <p:cNvSpPr txBox="1"/>
          <p:nvPr/>
        </p:nvSpPr>
        <p:spPr>
          <a:xfrm rot="16200000">
            <a:off x="7037058" y="906317"/>
            <a:ext cx="809333" cy="307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145E23-9943-4A8B-89E2-A19D95B018FA}"/>
              </a:ext>
            </a:extLst>
          </p:cNvPr>
          <p:cNvSpPr txBox="1"/>
          <p:nvPr/>
        </p:nvSpPr>
        <p:spPr>
          <a:xfrm>
            <a:off x="8125201" y="4686885"/>
            <a:ext cx="76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1611DA-CCDA-4C98-A28A-87CA6AC93855}"/>
              </a:ext>
            </a:extLst>
          </p:cNvPr>
          <p:cNvSpPr txBox="1"/>
          <p:nvPr/>
        </p:nvSpPr>
        <p:spPr>
          <a:xfrm>
            <a:off x="9578113" y="4686885"/>
            <a:ext cx="76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F0EF2E-3696-456C-AA5D-7C385C51222F}"/>
              </a:ext>
            </a:extLst>
          </p:cNvPr>
          <p:cNvSpPr txBox="1"/>
          <p:nvPr/>
        </p:nvSpPr>
        <p:spPr>
          <a:xfrm rot="16200000">
            <a:off x="6921243" y="3948912"/>
            <a:ext cx="76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9DE7A3-6077-470D-95F0-D6D09C1B151A}"/>
              </a:ext>
            </a:extLst>
          </p:cNvPr>
          <p:cNvSpPr txBox="1"/>
          <p:nvPr/>
        </p:nvSpPr>
        <p:spPr>
          <a:xfrm rot="16200000">
            <a:off x="6921243" y="2044709"/>
            <a:ext cx="76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C6B5C0-3BF2-4C56-B260-1B1251EEC7D0}"/>
              </a:ext>
            </a:extLst>
          </p:cNvPr>
          <p:cNvSpPr/>
          <p:nvPr/>
        </p:nvSpPr>
        <p:spPr>
          <a:xfrm>
            <a:off x="8093994" y="4081086"/>
            <a:ext cx="457200" cy="457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ALF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6E2E2D-B076-4ABF-9069-7F9F6969E30E}"/>
              </a:ext>
            </a:extLst>
          </p:cNvPr>
          <p:cNvSpPr/>
          <p:nvPr/>
        </p:nvSpPr>
        <p:spPr>
          <a:xfrm>
            <a:off x="7602415" y="3655341"/>
            <a:ext cx="457200" cy="457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supporter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5B41E2-D694-4FC6-AE3D-1972DBDB127D}"/>
              </a:ext>
            </a:extLst>
          </p:cNvPr>
          <p:cNvSpPr/>
          <p:nvPr/>
        </p:nvSpPr>
        <p:spPr>
          <a:xfrm>
            <a:off x="8572584" y="3722015"/>
            <a:ext cx="457200" cy="457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Bracket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47016-6D8E-469F-AA02-AB098C15DF7A}"/>
              </a:ext>
            </a:extLst>
          </p:cNvPr>
          <p:cNvSpPr txBox="1"/>
          <p:nvPr/>
        </p:nvSpPr>
        <p:spPr>
          <a:xfrm>
            <a:off x="10709486" y="4531029"/>
            <a:ext cx="1122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Likelihood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A4F6F9-F366-4043-A791-406F6D7CAE4C}"/>
              </a:ext>
            </a:extLst>
          </p:cNvPr>
          <p:cNvSpPr/>
          <p:nvPr/>
        </p:nvSpPr>
        <p:spPr>
          <a:xfrm>
            <a:off x="8431966" y="3147671"/>
            <a:ext cx="457200" cy="457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Insp.</a:t>
            </a:r>
          </a:p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OPS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9186C9-9B12-47E2-B28D-F8A1C13DC462}"/>
              </a:ext>
            </a:extLst>
          </p:cNvPr>
          <p:cNvSpPr/>
          <p:nvPr/>
        </p:nvSpPr>
        <p:spPr>
          <a:xfrm>
            <a:off x="7831015" y="3134397"/>
            <a:ext cx="457200" cy="457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Assy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EC1610-1811-4B1A-8F59-00B21CFE0717}"/>
              </a:ext>
            </a:extLst>
          </p:cNvPr>
          <p:cNvSpPr txBox="1"/>
          <p:nvPr/>
        </p:nvSpPr>
        <p:spPr>
          <a:xfrm>
            <a:off x="1879328" y="6371671"/>
            <a:ext cx="7153395" cy="307777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105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0" y="2880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/>
            </a:pPr>
            <a:r>
              <a:t>E.O.F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950786-7307-49F8-AAAB-D3712E251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2DA51-9B52-4CC5-915F-44F012CB3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8EFB1-89F8-4EA8-BF00-0C804486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097"/>
            <a:ext cx="12192000" cy="57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80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C8D0D4-565A-4253-8400-6E69754B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433F5D-5F49-4B5F-9AF9-5CE79FB3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EEE25-38E8-4930-AE98-5D5575894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09" y="700753"/>
            <a:ext cx="11030364" cy="579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58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331D33-1A9D-439F-B719-F69E33F7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D70660-C2D0-4C18-914C-3BBA49B307FF}"/>
              </a:ext>
            </a:extLst>
          </p:cNvPr>
          <p:cNvSpPr txBox="1"/>
          <p:nvPr/>
        </p:nvSpPr>
        <p:spPr>
          <a:xfrm>
            <a:off x="2478505" y="2590800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/>
              <a:t>FE75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430382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8B10381-35A1-4514-85D5-B6F2931FBA72}"/>
              </a:ext>
            </a:extLst>
          </p:cNvPr>
          <p:cNvGraphicFramePr>
            <a:graphicFrameLocks noGrp="1"/>
          </p:cNvGraphicFramePr>
          <p:nvPr/>
        </p:nvGraphicFramePr>
        <p:xfrm>
          <a:off x="-4" y="1048142"/>
          <a:ext cx="8394286" cy="5138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563">
                  <a:extLst>
                    <a:ext uri="{9D8B030D-6E8A-4147-A177-3AD203B41FA5}">
                      <a16:colId xmlns:a16="http://schemas.microsoft.com/office/drawing/2014/main" val="1085095905"/>
                    </a:ext>
                  </a:extLst>
                </a:gridCol>
                <a:gridCol w="1106303">
                  <a:extLst>
                    <a:ext uri="{9D8B030D-6E8A-4147-A177-3AD203B41FA5}">
                      <a16:colId xmlns:a16="http://schemas.microsoft.com/office/drawing/2014/main" val="305629275"/>
                    </a:ext>
                  </a:extLst>
                </a:gridCol>
                <a:gridCol w="1031945">
                  <a:extLst>
                    <a:ext uri="{9D8B030D-6E8A-4147-A177-3AD203B41FA5}">
                      <a16:colId xmlns:a16="http://schemas.microsoft.com/office/drawing/2014/main" val="4041801172"/>
                    </a:ext>
                  </a:extLst>
                </a:gridCol>
                <a:gridCol w="1027282">
                  <a:extLst>
                    <a:ext uri="{9D8B030D-6E8A-4147-A177-3AD203B41FA5}">
                      <a16:colId xmlns:a16="http://schemas.microsoft.com/office/drawing/2014/main" val="673533852"/>
                    </a:ext>
                  </a:extLst>
                </a:gridCol>
                <a:gridCol w="800963">
                  <a:extLst>
                    <a:ext uri="{9D8B030D-6E8A-4147-A177-3AD203B41FA5}">
                      <a16:colId xmlns:a16="http://schemas.microsoft.com/office/drawing/2014/main" val="4138975937"/>
                    </a:ext>
                  </a:extLst>
                </a:gridCol>
                <a:gridCol w="1066363">
                  <a:extLst>
                    <a:ext uri="{9D8B030D-6E8A-4147-A177-3AD203B41FA5}">
                      <a16:colId xmlns:a16="http://schemas.microsoft.com/office/drawing/2014/main" val="2290660992"/>
                    </a:ext>
                  </a:extLst>
                </a:gridCol>
                <a:gridCol w="767499">
                  <a:extLst>
                    <a:ext uri="{9D8B030D-6E8A-4147-A177-3AD203B41FA5}">
                      <a16:colId xmlns:a16="http://schemas.microsoft.com/office/drawing/2014/main" val="2928992059"/>
                    </a:ext>
                  </a:extLst>
                </a:gridCol>
                <a:gridCol w="796548">
                  <a:extLst>
                    <a:ext uri="{9D8B030D-6E8A-4147-A177-3AD203B41FA5}">
                      <a16:colId xmlns:a16="http://schemas.microsoft.com/office/drawing/2014/main" val="2625129652"/>
                    </a:ext>
                  </a:extLst>
                </a:gridCol>
                <a:gridCol w="873820">
                  <a:extLst>
                    <a:ext uri="{9D8B030D-6E8A-4147-A177-3AD203B41FA5}">
                      <a16:colId xmlns:a16="http://schemas.microsoft.com/office/drawing/2014/main" val="3233647139"/>
                    </a:ext>
                  </a:extLst>
                </a:gridCol>
              </a:tblGrid>
              <a:tr h="418736"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Properties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APH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FE75 DVT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FE75 PVT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177425"/>
                  </a:ext>
                </a:extLst>
              </a:tr>
              <a:tr h="418736">
                <a:tc rowSpan="4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Panel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O-Cell / Spec 5.6%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BOE O-mode 5.5%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altLang="zh-CN" sz="1100" dirty="0">
                          <a:solidFill>
                            <a:schemeClr val="tx1"/>
                          </a:solidFill>
                        </a:rPr>
                        <a:t>BOE E.mode (n=1)</a:t>
                      </a:r>
                      <a:endParaRPr lang="en-US" sz="1100" dirty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altLang="zh-CN" sz="1100" dirty="0">
                          <a:solidFill>
                            <a:schemeClr val="tx1"/>
                          </a:solidFill>
                        </a:rPr>
                        <a:t>BOE E.mode (n=3)</a:t>
                      </a:r>
                      <a:endParaRPr lang="en-US" sz="1100" dirty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5758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Optical Sheet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SKC IM334U (MOP)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err="1">
                          <a:solidFill>
                            <a:schemeClr val="tx1"/>
                          </a:solidFill>
                        </a:rPr>
                        <a:t>Shinwha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 79HMOP-3P</a:t>
                      </a:r>
                      <a:endParaRPr kumimoji="1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eiryo UI"/>
                        <a:ea typeface="Meiryo UI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err="1">
                          <a:solidFill>
                            <a:schemeClr val="tx1"/>
                          </a:solidFill>
                        </a:rPr>
                        <a:t>Shinwha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 79HMOP-3P</a:t>
                      </a:r>
                      <a:endParaRPr kumimoji="1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eiryo UI"/>
                        <a:ea typeface="Meiryo UI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515237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Diffuser Plate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EMS-P3 /2T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42265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pPr algn="l"/>
                      <a:endParaRPr lang="en-US" sz="11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Backlight If (Ma)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0002"/>
                  </a:ext>
                </a:extLst>
              </a:tr>
              <a:tr h="418736">
                <a:tc row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LS Bar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3030 2.1∅ Window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11221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51282"/>
                  </a:ext>
                </a:extLst>
              </a:tr>
              <a:tr h="423458">
                <a:tc rowSpan="5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Optical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Center 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Brightness 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 ( Spec &gt;450)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453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458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488.5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43140"/>
                  </a:ext>
                </a:extLst>
              </a:tr>
              <a:tr h="523419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@Center CIE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451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461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484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4078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Color Point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0.2816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0.2864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0.2758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0.2827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5796641"/>
                  </a:ext>
                </a:extLst>
              </a:tr>
              <a:tr h="423458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DCI ( ≥ 92% )</a:t>
                      </a:r>
                      <a:endParaRPr kumimoji="1"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94.4%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94.3%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93.7%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17099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U’ (&gt;0.49)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0.493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0.494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74662"/>
                  </a:ext>
                </a:extLst>
              </a:tr>
            </a:tbl>
          </a:graphicData>
        </a:graphic>
      </p:graphicFrame>
      <p:sp>
        <p:nvSpPr>
          <p:cNvPr id="7" name="Title 2">
            <a:extLst>
              <a:ext uri="{FF2B5EF4-FFF2-40B4-BE49-F238E27FC236}">
                <a16:creationId xmlns:a16="http://schemas.microsoft.com/office/drawing/2014/main" id="{E5A65365-DDF2-4B12-9142-BA69EB35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80" y="55404"/>
            <a:ext cx="11339514" cy="53962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Optical performance: Brightness</a:t>
            </a:r>
            <a:endParaRPr 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10F6E9-975D-4865-91F0-3EF1B57A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174" y="1048142"/>
            <a:ext cx="3683002" cy="372908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DD002A9-0459-42A9-9480-68B441EE74E9}"/>
              </a:ext>
            </a:extLst>
          </p:cNvPr>
          <p:cNvSpPr/>
          <p:nvPr/>
        </p:nvSpPr>
        <p:spPr>
          <a:xfrm>
            <a:off x="544805" y="6521334"/>
            <a:ext cx="11047055" cy="358961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OPT performance spec achieved </a:t>
            </a:r>
            <a:endParaRPr lang="zh-CN" altLang="en-US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F2EEE5F-45D6-4804-A73D-3AFA5F8183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675" y="5178891"/>
            <a:ext cx="1765530" cy="10042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168028-0012-4651-A963-E554354E80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2576" y="5178891"/>
            <a:ext cx="1766655" cy="100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24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E2F9BF5-5AA2-41DF-9503-F9B50807549F}" vid="{B6AA5792-7807-4D5C-8783-994E83346092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FY20_SSVE Template</Template>
  <TotalTime>2090</TotalTime>
  <Words>3539</Words>
  <Application>Microsoft Office PowerPoint</Application>
  <PresentationFormat>Widescreen</PresentationFormat>
  <Paragraphs>1477</Paragraphs>
  <Slides>52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meiryo</vt:lpstr>
      <vt:lpstr>Meiryo UI</vt:lpstr>
      <vt:lpstr>游ゴシック</vt:lpstr>
      <vt:lpstr>Arial</vt:lpstr>
      <vt:lpstr>Arial Narrow</vt:lpstr>
      <vt:lpstr>Calibri</vt:lpstr>
      <vt:lpstr>Symbol</vt:lpstr>
      <vt:lpstr>Wingdings</vt:lpstr>
      <vt:lpstr>Office テーマ</vt:lpstr>
      <vt:lpstr>Worksheet</vt:lpstr>
      <vt:lpstr>AX85 White Spot SOEM MP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Optical performance: Brightness</vt:lpstr>
      <vt:lpstr>Optical performance: UF/ MURA</vt:lpstr>
      <vt:lpstr>PowerPoint Presentation</vt:lpstr>
      <vt:lpstr>FH75_Optical performance: Brightness_CSOT</vt:lpstr>
      <vt:lpstr>FH75_ Optical performance: UF/ MURA</vt:lpstr>
      <vt:lpstr>FH85_Optical performance: Brightness_AUO</vt:lpstr>
      <vt:lpstr>FH85_Optical performance: UF/ MURA</vt:lpstr>
      <vt:lpstr>FH85_ Optical performance: Brightness_INX</vt:lpstr>
      <vt:lpstr>FH85_ Optical performance: UF/ MURA_INX</vt:lpstr>
      <vt:lpstr>PowerPoint Presentation</vt:lpstr>
      <vt:lpstr>Optical performance: Brightness</vt:lpstr>
      <vt:lpstr>Optical performance: UF/ MURA</vt:lpstr>
      <vt:lpstr>Optical performance: Brightness</vt:lpstr>
      <vt:lpstr>Optical performance: UF/ MURA</vt:lpstr>
      <vt:lpstr>Timeline</vt:lpstr>
      <vt:lpstr>LCM History &amp; Package @SSVE</vt:lpstr>
      <vt:lpstr>Mech: Package &amp; Structure vs Glass Broken</vt:lpstr>
      <vt:lpstr>SEA Freight</vt:lpstr>
      <vt:lpstr>Temp. &amp;&amp; Humidity in Pallet</vt:lpstr>
      <vt:lpstr>Mura &amp; OD</vt:lpstr>
      <vt:lpstr>CHN Market | LENS Mura | ITU-R</vt:lpstr>
      <vt:lpstr>PowerPoint Presentation</vt:lpstr>
      <vt:lpstr>DP Warpage | Original DP + New BC/LS/Ref</vt:lpstr>
      <vt:lpstr>Transportation Summary</vt:lpstr>
      <vt:lpstr>Mech: Pallet Package vs Glass Broken</vt:lpstr>
      <vt:lpstr>Mech Mapping: SP vs Glass Broken</vt:lpstr>
      <vt:lpstr>Optical Sheet Structure</vt:lpstr>
      <vt:lpstr>DP Structure</vt:lpstr>
      <vt:lpstr>Dew Test</vt:lpstr>
      <vt:lpstr>Package Mapping: Pmod Package Sequence</vt:lpstr>
      <vt:lpstr>Fishbone</vt:lpstr>
      <vt:lpstr>Failure Mode &amp;&amp; Risk</vt:lpstr>
      <vt:lpstr>SBI Result</vt:lpstr>
      <vt:lpstr>White Line History</vt:lpstr>
      <vt:lpstr>2019, SL85</vt:lpstr>
      <vt:lpstr>No1 NX85, Whiteline, SN0008764</vt:lpstr>
      <vt:lpstr>光学シート</vt:lpstr>
      <vt:lpstr>REF &amp; BC</vt:lpstr>
      <vt:lpstr>5W2H Template (Simple Cases)</vt:lpstr>
      <vt:lpstr>Fishbone Template (Moderate Cases)</vt:lpstr>
      <vt:lpstr>8D Template (Complicated Cases)</vt:lpstr>
      <vt:lpstr>8D Template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Liang (SSV)</dc:creator>
  <cp:lastModifiedBy>Liang</cp:lastModifiedBy>
  <cp:revision>477</cp:revision>
  <dcterms:created xsi:type="dcterms:W3CDTF">2020-08-04T07:36:39Z</dcterms:created>
  <dcterms:modified xsi:type="dcterms:W3CDTF">2022-03-10T00:33:42Z</dcterms:modified>
</cp:coreProperties>
</file>